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7.jpg" ContentType="image/jpeg"/>
  <Override PartName="/ppt/media/image47.jpg" ContentType="image/jpeg"/>
  <Override PartName="/ppt/media/image51.jpg" ContentType="image/jpeg"/>
  <Override PartName="/ppt/media/image55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2" r:id="rId25"/>
    <p:sldId id="279" r:id="rId26"/>
    <p:sldId id="281" r:id="rId27"/>
    <p:sldId id="280" r:id="rId28"/>
  </p:sldIdLst>
  <p:sldSz cx="18288000" cy="10287000"/>
  <p:notesSz cx="9947275" cy="6815138"/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658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D5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51750" y="651750"/>
            <a:ext cx="16984980" cy="8983980"/>
          </a:xfrm>
          <a:custGeom>
            <a:avLst/>
            <a:gdLst/>
            <a:ahLst/>
            <a:cxnLst/>
            <a:rect l="l" t="t" r="r" b="b"/>
            <a:pathLst>
              <a:path w="16984980" h="8983980">
                <a:moveTo>
                  <a:pt x="16616572" y="8983499"/>
                </a:moveTo>
                <a:lnTo>
                  <a:pt x="367929" y="8983499"/>
                </a:lnTo>
                <a:lnTo>
                  <a:pt x="321868" y="8980625"/>
                </a:lnTo>
                <a:lnTo>
                  <a:pt x="277489" y="8972234"/>
                </a:lnTo>
                <a:lnTo>
                  <a:pt x="235140" y="8958676"/>
                </a:lnTo>
                <a:lnTo>
                  <a:pt x="195169" y="8940299"/>
                </a:lnTo>
                <a:lnTo>
                  <a:pt x="157926" y="8917452"/>
                </a:lnTo>
                <a:lnTo>
                  <a:pt x="123759" y="8890482"/>
                </a:lnTo>
                <a:lnTo>
                  <a:pt x="93017" y="8859740"/>
                </a:lnTo>
                <a:lnTo>
                  <a:pt x="66047" y="8825573"/>
                </a:lnTo>
                <a:lnTo>
                  <a:pt x="43200" y="8788330"/>
                </a:lnTo>
                <a:lnTo>
                  <a:pt x="24822" y="8748359"/>
                </a:lnTo>
                <a:lnTo>
                  <a:pt x="11264" y="8706010"/>
                </a:lnTo>
                <a:lnTo>
                  <a:pt x="2874" y="8661631"/>
                </a:lnTo>
                <a:lnTo>
                  <a:pt x="0" y="8615570"/>
                </a:lnTo>
                <a:lnTo>
                  <a:pt x="0" y="367929"/>
                </a:lnTo>
                <a:lnTo>
                  <a:pt x="2874" y="321868"/>
                </a:lnTo>
                <a:lnTo>
                  <a:pt x="11264" y="277489"/>
                </a:lnTo>
                <a:lnTo>
                  <a:pt x="24822" y="235140"/>
                </a:lnTo>
                <a:lnTo>
                  <a:pt x="43200" y="195169"/>
                </a:lnTo>
                <a:lnTo>
                  <a:pt x="66047" y="157926"/>
                </a:lnTo>
                <a:lnTo>
                  <a:pt x="93017" y="123759"/>
                </a:lnTo>
                <a:lnTo>
                  <a:pt x="123759" y="93017"/>
                </a:lnTo>
                <a:lnTo>
                  <a:pt x="157926" y="66047"/>
                </a:lnTo>
                <a:lnTo>
                  <a:pt x="195169" y="43200"/>
                </a:lnTo>
                <a:lnTo>
                  <a:pt x="235140" y="24822"/>
                </a:lnTo>
                <a:lnTo>
                  <a:pt x="277489" y="11264"/>
                </a:lnTo>
                <a:lnTo>
                  <a:pt x="321868" y="2874"/>
                </a:lnTo>
                <a:lnTo>
                  <a:pt x="367929" y="0"/>
                </a:lnTo>
                <a:lnTo>
                  <a:pt x="16616572" y="0"/>
                </a:lnTo>
                <a:lnTo>
                  <a:pt x="16662632" y="2874"/>
                </a:lnTo>
                <a:lnTo>
                  <a:pt x="16707011" y="11264"/>
                </a:lnTo>
                <a:lnTo>
                  <a:pt x="16749360" y="24822"/>
                </a:lnTo>
                <a:lnTo>
                  <a:pt x="16789331" y="43200"/>
                </a:lnTo>
                <a:lnTo>
                  <a:pt x="16826573" y="66047"/>
                </a:lnTo>
                <a:lnTo>
                  <a:pt x="16860740" y="93017"/>
                </a:lnTo>
                <a:lnTo>
                  <a:pt x="16891482" y="123759"/>
                </a:lnTo>
                <a:lnTo>
                  <a:pt x="16918451" y="157926"/>
                </a:lnTo>
                <a:lnTo>
                  <a:pt x="16941299" y="195169"/>
                </a:lnTo>
                <a:lnTo>
                  <a:pt x="16959676" y="235140"/>
                </a:lnTo>
                <a:lnTo>
                  <a:pt x="16973234" y="277489"/>
                </a:lnTo>
                <a:lnTo>
                  <a:pt x="16981624" y="321868"/>
                </a:lnTo>
                <a:lnTo>
                  <a:pt x="16984498" y="367929"/>
                </a:lnTo>
                <a:lnTo>
                  <a:pt x="16984498" y="8615570"/>
                </a:lnTo>
                <a:lnTo>
                  <a:pt x="16981624" y="8661631"/>
                </a:lnTo>
                <a:lnTo>
                  <a:pt x="16973234" y="8706010"/>
                </a:lnTo>
                <a:lnTo>
                  <a:pt x="16959676" y="8748359"/>
                </a:lnTo>
                <a:lnTo>
                  <a:pt x="16941299" y="8788330"/>
                </a:lnTo>
                <a:lnTo>
                  <a:pt x="16918451" y="8825573"/>
                </a:lnTo>
                <a:lnTo>
                  <a:pt x="16891482" y="8859740"/>
                </a:lnTo>
                <a:lnTo>
                  <a:pt x="16860740" y="8890482"/>
                </a:lnTo>
                <a:lnTo>
                  <a:pt x="16826573" y="8917452"/>
                </a:lnTo>
                <a:lnTo>
                  <a:pt x="16789331" y="8940299"/>
                </a:lnTo>
                <a:lnTo>
                  <a:pt x="16749360" y="8958676"/>
                </a:lnTo>
                <a:lnTo>
                  <a:pt x="16707011" y="8972234"/>
                </a:lnTo>
                <a:lnTo>
                  <a:pt x="16662632" y="8980625"/>
                </a:lnTo>
                <a:lnTo>
                  <a:pt x="16616572" y="8983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4289" y="798507"/>
            <a:ext cx="4314824" cy="4314824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760842" y="798507"/>
            <a:ext cx="5714999" cy="3105149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4289" y="5112526"/>
            <a:ext cx="4429124" cy="4429124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309445" y="5380614"/>
            <a:ext cx="5324474" cy="425767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277305" y="2872331"/>
            <a:ext cx="5723255" cy="3930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0" i="0">
                <a:solidFill>
                  <a:srgbClr val="AEB4A7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98" cy="10286999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7901209" y="1028699"/>
            <a:ext cx="9358630" cy="8229600"/>
          </a:xfrm>
          <a:custGeom>
            <a:avLst/>
            <a:gdLst/>
            <a:ahLst/>
            <a:cxnLst/>
            <a:rect l="l" t="t" r="r" b="b"/>
            <a:pathLst>
              <a:path w="9358630" h="8229600">
                <a:moveTo>
                  <a:pt x="8990160" y="8229599"/>
                </a:moveTo>
                <a:lnTo>
                  <a:pt x="367928" y="8229599"/>
                </a:lnTo>
                <a:lnTo>
                  <a:pt x="321868" y="8226725"/>
                </a:lnTo>
                <a:lnTo>
                  <a:pt x="277488" y="8218335"/>
                </a:lnTo>
                <a:lnTo>
                  <a:pt x="235139" y="8204776"/>
                </a:lnTo>
                <a:lnTo>
                  <a:pt x="195169" y="8186399"/>
                </a:lnTo>
                <a:lnTo>
                  <a:pt x="157926" y="8163552"/>
                </a:lnTo>
                <a:lnTo>
                  <a:pt x="123759" y="8136582"/>
                </a:lnTo>
                <a:lnTo>
                  <a:pt x="93016" y="8105840"/>
                </a:lnTo>
                <a:lnTo>
                  <a:pt x="66047" y="8071673"/>
                </a:lnTo>
                <a:lnTo>
                  <a:pt x="43200" y="8034430"/>
                </a:lnTo>
                <a:lnTo>
                  <a:pt x="24822" y="7994459"/>
                </a:lnTo>
                <a:lnTo>
                  <a:pt x="11264" y="7952110"/>
                </a:lnTo>
                <a:lnTo>
                  <a:pt x="2874" y="7907731"/>
                </a:lnTo>
                <a:lnTo>
                  <a:pt x="0" y="7861670"/>
                </a:lnTo>
                <a:lnTo>
                  <a:pt x="0" y="367929"/>
                </a:lnTo>
                <a:lnTo>
                  <a:pt x="2874" y="321868"/>
                </a:lnTo>
                <a:lnTo>
                  <a:pt x="11264" y="277489"/>
                </a:lnTo>
                <a:lnTo>
                  <a:pt x="24822" y="235140"/>
                </a:lnTo>
                <a:lnTo>
                  <a:pt x="43200" y="195169"/>
                </a:lnTo>
                <a:lnTo>
                  <a:pt x="66047" y="157926"/>
                </a:lnTo>
                <a:lnTo>
                  <a:pt x="93016" y="123759"/>
                </a:lnTo>
                <a:lnTo>
                  <a:pt x="123759" y="93017"/>
                </a:lnTo>
                <a:lnTo>
                  <a:pt x="157926" y="66047"/>
                </a:lnTo>
                <a:lnTo>
                  <a:pt x="195169" y="43200"/>
                </a:lnTo>
                <a:lnTo>
                  <a:pt x="235139" y="24822"/>
                </a:lnTo>
                <a:lnTo>
                  <a:pt x="277488" y="11264"/>
                </a:lnTo>
                <a:lnTo>
                  <a:pt x="321868" y="2874"/>
                </a:lnTo>
                <a:lnTo>
                  <a:pt x="367928" y="0"/>
                </a:lnTo>
                <a:lnTo>
                  <a:pt x="8990160" y="0"/>
                </a:lnTo>
                <a:lnTo>
                  <a:pt x="9036221" y="2874"/>
                </a:lnTo>
                <a:lnTo>
                  <a:pt x="9080600" y="11264"/>
                </a:lnTo>
                <a:lnTo>
                  <a:pt x="9122949" y="24822"/>
                </a:lnTo>
                <a:lnTo>
                  <a:pt x="9162920" y="43200"/>
                </a:lnTo>
                <a:lnTo>
                  <a:pt x="9200163" y="66047"/>
                </a:lnTo>
                <a:lnTo>
                  <a:pt x="9234330" y="93017"/>
                </a:lnTo>
                <a:lnTo>
                  <a:pt x="9265073" y="123759"/>
                </a:lnTo>
                <a:lnTo>
                  <a:pt x="9292042" y="157926"/>
                </a:lnTo>
                <a:lnTo>
                  <a:pt x="9314890" y="195169"/>
                </a:lnTo>
                <a:lnTo>
                  <a:pt x="9333267" y="235140"/>
                </a:lnTo>
                <a:lnTo>
                  <a:pt x="9346825" y="277489"/>
                </a:lnTo>
                <a:lnTo>
                  <a:pt x="9355216" y="321868"/>
                </a:lnTo>
                <a:lnTo>
                  <a:pt x="9358090" y="367929"/>
                </a:lnTo>
                <a:lnTo>
                  <a:pt x="9358090" y="7861670"/>
                </a:lnTo>
                <a:lnTo>
                  <a:pt x="9355216" y="7907731"/>
                </a:lnTo>
                <a:lnTo>
                  <a:pt x="9346825" y="7952110"/>
                </a:lnTo>
                <a:lnTo>
                  <a:pt x="9333267" y="7994459"/>
                </a:lnTo>
                <a:lnTo>
                  <a:pt x="9314890" y="8034430"/>
                </a:lnTo>
                <a:lnTo>
                  <a:pt x="9292042" y="8071673"/>
                </a:lnTo>
                <a:lnTo>
                  <a:pt x="9265073" y="8105840"/>
                </a:lnTo>
                <a:lnTo>
                  <a:pt x="9234330" y="8136582"/>
                </a:lnTo>
                <a:lnTo>
                  <a:pt x="9200163" y="8163552"/>
                </a:lnTo>
                <a:lnTo>
                  <a:pt x="9162920" y="8186399"/>
                </a:lnTo>
                <a:lnTo>
                  <a:pt x="9122949" y="8204776"/>
                </a:lnTo>
                <a:lnTo>
                  <a:pt x="9080600" y="8218335"/>
                </a:lnTo>
                <a:lnTo>
                  <a:pt x="9036221" y="8226725"/>
                </a:lnTo>
                <a:lnTo>
                  <a:pt x="8990160" y="82295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41157" y="1445830"/>
            <a:ext cx="217277" cy="217277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81025" y="1445830"/>
            <a:ext cx="217277" cy="217277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20896" y="1445830"/>
            <a:ext cx="217277" cy="217277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7905969" y="2023597"/>
            <a:ext cx="9344660" cy="0"/>
          </a:xfrm>
          <a:custGeom>
            <a:avLst/>
            <a:gdLst/>
            <a:ahLst/>
            <a:cxnLst/>
            <a:rect l="l" t="t" r="r" b="b"/>
            <a:pathLst>
              <a:path w="9344660">
                <a:moveTo>
                  <a:pt x="0" y="0"/>
                </a:moveTo>
                <a:lnTo>
                  <a:pt x="9344105" y="0"/>
                </a:lnTo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6858" y="3425825"/>
            <a:ext cx="6446944" cy="686117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0" i="0">
                <a:solidFill>
                  <a:srgbClr val="AEB4A7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0" i="0">
                <a:solidFill>
                  <a:srgbClr val="AEB4A7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0" i="0">
                <a:solidFill>
                  <a:srgbClr val="AEB4A7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478127" y="2306376"/>
            <a:ext cx="7752715" cy="280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0" i="0">
                <a:solidFill>
                  <a:srgbClr val="AEB4A7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785495">
              <a:lnSpc>
                <a:spcPct val="116500"/>
              </a:lnSpc>
              <a:spcBef>
                <a:spcPts val="90"/>
              </a:spcBef>
            </a:pPr>
            <a:r>
              <a:rPr sz="11000" spc="-505" dirty="0">
                <a:solidFill>
                  <a:srgbClr val="FFD558"/>
                </a:solidFill>
                <a:latin typeface="Arial"/>
                <a:cs typeface="Arial"/>
              </a:rPr>
              <a:t>HANGİ </a:t>
            </a:r>
            <a:r>
              <a:rPr sz="11000" spc="-894" dirty="0">
                <a:solidFill>
                  <a:srgbClr val="FFD558"/>
                </a:solidFill>
                <a:latin typeface="Arial"/>
                <a:cs typeface="Arial"/>
              </a:rPr>
              <a:t>MESLEK?</a:t>
            </a:r>
            <a:endParaRPr sz="1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958" y="680945"/>
            <a:ext cx="8686981" cy="63880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71130" y="882336"/>
            <a:ext cx="6953249" cy="880109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0206938" y="2036259"/>
            <a:ext cx="6557062" cy="3227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dirty="0" smtClean="0">
                <a:solidFill>
                  <a:srgbClr val="94A2E1"/>
                </a:solidFill>
                <a:latin typeface="+mn-lt"/>
                <a:cs typeface="Arial"/>
              </a:rPr>
              <a:t>Ben, h</a:t>
            </a:r>
            <a:r>
              <a:rPr sz="3600" b="1" dirty="0" err="1" smtClean="0">
                <a:solidFill>
                  <a:srgbClr val="94A2E1"/>
                </a:solidFill>
                <a:latin typeface="+mn-lt"/>
                <a:cs typeface="Arial"/>
              </a:rPr>
              <a:t>astanede</a:t>
            </a:r>
            <a:r>
              <a:rPr sz="3600" b="1" spc="-85" dirty="0" smtClean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dirty="0" err="1" smtClean="0">
                <a:solidFill>
                  <a:srgbClr val="94A2E1"/>
                </a:solidFill>
                <a:latin typeface="+mn-lt"/>
                <a:cs typeface="Arial"/>
              </a:rPr>
              <a:t>çalışır</a:t>
            </a:r>
            <a:r>
              <a:rPr lang="tr-TR" sz="3600" b="1" dirty="0" smtClean="0">
                <a:solidFill>
                  <a:srgbClr val="94A2E1"/>
                </a:solidFill>
                <a:latin typeface="+mn-lt"/>
                <a:cs typeface="Arial"/>
              </a:rPr>
              <a:t>, h</a:t>
            </a:r>
            <a:r>
              <a:rPr sz="3600" b="1" spc="50" dirty="0" err="1" smtClean="0">
                <a:solidFill>
                  <a:srgbClr val="94A2E1"/>
                </a:solidFill>
                <a:latin typeface="+mn-lt"/>
                <a:cs typeface="Arial"/>
              </a:rPr>
              <a:t>astaları</a:t>
            </a:r>
            <a:r>
              <a:rPr sz="3600" b="1" spc="50" dirty="0" smtClean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140" dirty="0">
                <a:solidFill>
                  <a:srgbClr val="94A2E1"/>
                </a:solidFill>
                <a:latin typeface="+mn-lt"/>
                <a:cs typeface="Arial"/>
              </a:rPr>
              <a:t>tedavi</a:t>
            </a:r>
            <a:r>
              <a:rPr sz="3600" b="1" spc="-300" dirty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80" dirty="0">
                <a:solidFill>
                  <a:srgbClr val="94A2E1"/>
                </a:solidFill>
                <a:latin typeface="+mn-lt"/>
                <a:cs typeface="Arial"/>
              </a:rPr>
              <a:t>eder</a:t>
            </a:r>
            <a:r>
              <a:rPr sz="3600" b="1" spc="-300" dirty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55" dirty="0" err="1">
                <a:solidFill>
                  <a:srgbClr val="94A2E1"/>
                </a:solidFill>
                <a:latin typeface="+mn-lt"/>
                <a:cs typeface="Arial"/>
              </a:rPr>
              <a:t>ve</a:t>
            </a:r>
            <a:r>
              <a:rPr sz="3600" b="1" spc="-295" dirty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170" dirty="0" err="1" smtClean="0">
                <a:solidFill>
                  <a:srgbClr val="94A2E1"/>
                </a:solidFill>
                <a:latin typeface="+mn-lt"/>
                <a:cs typeface="Arial"/>
              </a:rPr>
              <a:t>iyileştirir</a:t>
            </a:r>
            <a:r>
              <a:rPr lang="tr-TR" sz="3600" b="1" spc="170" dirty="0" smtClean="0">
                <a:solidFill>
                  <a:srgbClr val="94A2E1"/>
                </a:solidFill>
                <a:latin typeface="+mn-lt"/>
                <a:cs typeface="Arial"/>
              </a:rPr>
              <a:t>im</a:t>
            </a:r>
            <a:r>
              <a:rPr sz="3600" b="1" spc="170" dirty="0" smtClean="0">
                <a:solidFill>
                  <a:srgbClr val="94A2E1"/>
                </a:solidFill>
                <a:latin typeface="+mn-lt"/>
                <a:cs typeface="Arial"/>
              </a:rPr>
              <a:t>.</a:t>
            </a:r>
            <a:r>
              <a:rPr lang="tr-TR" sz="3600" b="1" dirty="0">
                <a:latin typeface="+mn-lt"/>
                <a:cs typeface="Arial"/>
              </a:rPr>
              <a:t> </a:t>
            </a:r>
            <a:r>
              <a:rPr sz="3600" b="1" spc="-30" dirty="0" err="1" smtClean="0">
                <a:solidFill>
                  <a:srgbClr val="94A2E1"/>
                </a:solidFill>
                <a:latin typeface="+mn-lt"/>
                <a:cs typeface="Arial"/>
              </a:rPr>
              <a:t>Sağlığımızı</a:t>
            </a:r>
            <a:r>
              <a:rPr sz="3600" b="1" spc="-254" dirty="0" smtClean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45" dirty="0">
                <a:solidFill>
                  <a:srgbClr val="94A2E1"/>
                </a:solidFill>
                <a:latin typeface="+mn-lt"/>
                <a:cs typeface="Arial"/>
              </a:rPr>
              <a:t>korumamıza </a:t>
            </a:r>
            <a:r>
              <a:rPr sz="3600" b="1" spc="65" dirty="0" err="1">
                <a:solidFill>
                  <a:srgbClr val="94A2E1"/>
                </a:solidFill>
                <a:latin typeface="+mn-lt"/>
                <a:cs typeface="Arial"/>
              </a:rPr>
              <a:t>yardımcı</a:t>
            </a:r>
            <a:r>
              <a:rPr sz="3600" b="1" spc="-295" dirty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90" dirty="0" err="1" smtClean="0">
                <a:solidFill>
                  <a:srgbClr val="94A2E1"/>
                </a:solidFill>
                <a:latin typeface="+mn-lt"/>
                <a:cs typeface="Arial"/>
              </a:rPr>
              <a:t>olur</a:t>
            </a:r>
            <a:r>
              <a:rPr lang="tr-TR" sz="3600" b="1" spc="90" dirty="0" smtClean="0">
                <a:solidFill>
                  <a:srgbClr val="94A2E1"/>
                </a:solidFill>
                <a:latin typeface="+mn-lt"/>
                <a:cs typeface="Arial"/>
              </a:rPr>
              <a:t>um</a:t>
            </a:r>
            <a:r>
              <a:rPr sz="3600" b="1" spc="90" dirty="0" smtClean="0">
                <a:solidFill>
                  <a:srgbClr val="94A2E1"/>
                </a:solidFill>
                <a:latin typeface="+mn-lt"/>
                <a:cs typeface="Arial"/>
              </a:rPr>
              <a:t>.</a:t>
            </a:r>
            <a:endParaRPr sz="3600" b="1" dirty="0">
              <a:latin typeface="+mn-lt"/>
              <a:cs typeface="Arial"/>
            </a:endParaRP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94A2E1"/>
                </a:solidFill>
                <a:latin typeface="+mn-lt"/>
                <a:cs typeface="Arial"/>
              </a:rPr>
              <a:t>Benim m</a:t>
            </a:r>
            <a:r>
              <a:rPr sz="3600" b="1" dirty="0" err="1" smtClean="0">
                <a:solidFill>
                  <a:srgbClr val="94A2E1"/>
                </a:solidFill>
                <a:latin typeface="+mn-lt"/>
                <a:cs typeface="Arial"/>
              </a:rPr>
              <a:t>esleği</a:t>
            </a:r>
            <a:r>
              <a:rPr lang="tr-TR" sz="3600" b="1" dirty="0" smtClean="0">
                <a:solidFill>
                  <a:srgbClr val="94A2E1"/>
                </a:solidFill>
                <a:latin typeface="+mn-lt"/>
                <a:cs typeface="Arial"/>
              </a:rPr>
              <a:t>m</a:t>
            </a:r>
            <a:r>
              <a:rPr sz="3600" b="1" spc="-120" dirty="0" smtClean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lang="tr-TR" sz="3600" b="1" spc="-10" dirty="0">
                <a:solidFill>
                  <a:srgbClr val="94A2E1"/>
                </a:solidFill>
                <a:latin typeface="+mn-lt"/>
                <a:cs typeface="Arial"/>
              </a:rPr>
              <a:t>n</a:t>
            </a:r>
            <a:r>
              <a:rPr sz="3600" b="1" spc="-10" dirty="0" err="1" smtClean="0">
                <a:solidFill>
                  <a:srgbClr val="94A2E1"/>
                </a:solidFill>
                <a:latin typeface="+mn-lt"/>
                <a:cs typeface="Arial"/>
              </a:rPr>
              <a:t>edir</a:t>
            </a:r>
            <a:r>
              <a:rPr sz="3600" b="1" spc="-10" dirty="0">
                <a:solidFill>
                  <a:srgbClr val="94A2E1"/>
                </a:solidFill>
                <a:latin typeface="+mn-lt"/>
                <a:cs typeface="Arial"/>
              </a:rPr>
              <a:t>?</a:t>
            </a:r>
            <a:endParaRPr sz="3600" b="1" dirty="0">
              <a:latin typeface="+mn-lt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alpha val="6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958" y="680944"/>
            <a:ext cx="8686981" cy="638809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890083" y="2036257"/>
            <a:ext cx="6929120" cy="3227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15500"/>
              </a:lnSpc>
              <a:spcBef>
                <a:spcPts val="100"/>
              </a:spcBef>
            </a:pPr>
            <a:r>
              <a:rPr lang="tr-TR" sz="3600" b="1" spc="90" dirty="0" smtClean="0">
                <a:solidFill>
                  <a:srgbClr val="8B8C8B"/>
                </a:solidFill>
                <a:latin typeface="+mn-lt"/>
                <a:cs typeface="Arial"/>
              </a:rPr>
              <a:t>Ben, o</a:t>
            </a:r>
            <a:r>
              <a:rPr sz="3600" b="1" spc="90" dirty="0" err="1" smtClean="0">
                <a:solidFill>
                  <a:srgbClr val="8B8C8B"/>
                </a:solidFill>
                <a:latin typeface="+mn-lt"/>
                <a:cs typeface="Arial"/>
              </a:rPr>
              <a:t>tomobil</a:t>
            </a:r>
            <a:r>
              <a:rPr sz="3600" b="1" spc="90" dirty="0">
                <a:solidFill>
                  <a:srgbClr val="8B8C8B"/>
                </a:solidFill>
                <a:latin typeface="+mn-lt"/>
                <a:cs typeface="Arial"/>
              </a:rPr>
              <a:t>,</a:t>
            </a:r>
            <a:r>
              <a:rPr sz="3600" b="1" spc="-295" dirty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sz="3600" b="1" spc="-10" dirty="0">
                <a:solidFill>
                  <a:srgbClr val="8B8C8B"/>
                </a:solidFill>
                <a:latin typeface="+mn-lt"/>
                <a:cs typeface="Arial"/>
              </a:rPr>
              <a:t>ev,</a:t>
            </a:r>
            <a:r>
              <a:rPr sz="3600" b="1" spc="-290" dirty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sz="3600" b="1" spc="95" dirty="0">
                <a:solidFill>
                  <a:srgbClr val="8B8C8B"/>
                </a:solidFill>
                <a:latin typeface="+mn-lt"/>
                <a:cs typeface="Arial"/>
              </a:rPr>
              <a:t>yol,</a:t>
            </a:r>
            <a:r>
              <a:rPr sz="3600" b="1" spc="-290" dirty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sz="3600" b="1" spc="70" dirty="0">
                <a:solidFill>
                  <a:srgbClr val="8B8C8B"/>
                </a:solidFill>
                <a:latin typeface="+mn-lt"/>
                <a:cs typeface="Arial"/>
              </a:rPr>
              <a:t>makine</a:t>
            </a:r>
            <a:r>
              <a:rPr sz="3600" b="1" spc="-290" dirty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sz="3600" b="1" spc="30" dirty="0">
                <a:solidFill>
                  <a:srgbClr val="8B8C8B"/>
                </a:solidFill>
                <a:latin typeface="+mn-lt"/>
                <a:cs typeface="Arial"/>
              </a:rPr>
              <a:t>ve </a:t>
            </a:r>
            <a:r>
              <a:rPr sz="3600" b="1" spc="155" dirty="0" err="1">
                <a:solidFill>
                  <a:srgbClr val="8B8C8B"/>
                </a:solidFill>
                <a:latin typeface="+mn-lt"/>
                <a:cs typeface="Arial"/>
              </a:rPr>
              <a:t>köprü</a:t>
            </a:r>
            <a:r>
              <a:rPr sz="3600" b="1" spc="-185" dirty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sz="3600" b="1" dirty="0" err="1" smtClean="0">
                <a:solidFill>
                  <a:srgbClr val="8B8C8B"/>
                </a:solidFill>
                <a:latin typeface="+mn-lt"/>
                <a:cs typeface="Arial"/>
              </a:rPr>
              <a:t>yapar</a:t>
            </a:r>
            <a:r>
              <a:rPr lang="tr-TR" sz="3600" b="1" dirty="0" err="1" smtClean="0">
                <a:solidFill>
                  <a:srgbClr val="8B8C8B"/>
                </a:solidFill>
                <a:latin typeface="+mn-lt"/>
                <a:cs typeface="Arial"/>
              </a:rPr>
              <a:t>ım</a:t>
            </a:r>
            <a:r>
              <a:rPr sz="3600" b="1" dirty="0" smtClean="0">
                <a:solidFill>
                  <a:srgbClr val="8B8C8B"/>
                </a:solidFill>
                <a:latin typeface="+mn-lt"/>
                <a:cs typeface="Arial"/>
              </a:rPr>
              <a:t>.</a:t>
            </a:r>
            <a:r>
              <a:rPr sz="3600" b="1" spc="-180" dirty="0" smtClean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lang="tr-TR" sz="3600" b="1" spc="-180" dirty="0" smtClean="0">
                <a:solidFill>
                  <a:srgbClr val="8B8C8B"/>
                </a:solidFill>
                <a:latin typeface="+mn-lt"/>
                <a:cs typeface="Arial"/>
              </a:rPr>
              <a:t>Güvenlik için ç</a:t>
            </a:r>
            <a:r>
              <a:rPr sz="3600" b="1" dirty="0" err="1" smtClean="0">
                <a:solidFill>
                  <a:srgbClr val="8B8C8B"/>
                </a:solidFill>
                <a:latin typeface="+mn-lt"/>
                <a:cs typeface="Arial"/>
              </a:rPr>
              <a:t>alışırken</a:t>
            </a:r>
            <a:r>
              <a:rPr sz="3600" b="1" spc="-180" dirty="0" smtClean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sz="3600" b="1" spc="-10" dirty="0" err="1" smtClean="0">
                <a:solidFill>
                  <a:srgbClr val="8B8C8B"/>
                </a:solidFill>
                <a:latin typeface="+mn-lt"/>
                <a:cs typeface="Arial"/>
              </a:rPr>
              <a:t>başı</a:t>
            </a:r>
            <a:r>
              <a:rPr lang="tr-TR" sz="3600" b="1" spc="-10" dirty="0" err="1" smtClean="0">
                <a:solidFill>
                  <a:srgbClr val="8B8C8B"/>
                </a:solidFill>
                <a:latin typeface="+mn-lt"/>
                <a:cs typeface="Arial"/>
              </a:rPr>
              <a:t>ma</a:t>
            </a:r>
            <a:r>
              <a:rPr sz="3600" b="1" spc="-10" dirty="0" smtClean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sz="3600" b="1" spc="145" dirty="0">
                <a:solidFill>
                  <a:srgbClr val="8B8C8B"/>
                </a:solidFill>
                <a:latin typeface="+mn-lt"/>
                <a:cs typeface="Arial"/>
              </a:rPr>
              <a:t>baret</a:t>
            </a:r>
            <a:r>
              <a:rPr sz="3600" b="1" spc="-285" dirty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sz="3600" b="1" spc="90" dirty="0">
                <a:solidFill>
                  <a:srgbClr val="8B8C8B"/>
                </a:solidFill>
                <a:latin typeface="+mn-lt"/>
                <a:cs typeface="Arial"/>
              </a:rPr>
              <a:t>denilen</a:t>
            </a:r>
            <a:r>
              <a:rPr sz="3600" b="1" spc="-280" dirty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sz="3600" b="1" spc="45" dirty="0" err="1">
                <a:solidFill>
                  <a:srgbClr val="8B8C8B"/>
                </a:solidFill>
                <a:latin typeface="+mn-lt"/>
                <a:cs typeface="Arial"/>
              </a:rPr>
              <a:t>şapkayı</a:t>
            </a:r>
            <a:r>
              <a:rPr sz="3600" b="1" spc="-280" dirty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sz="3600" b="1" spc="100" dirty="0" err="1" smtClean="0">
                <a:solidFill>
                  <a:srgbClr val="8B8C8B"/>
                </a:solidFill>
                <a:latin typeface="+mn-lt"/>
                <a:cs typeface="Arial"/>
              </a:rPr>
              <a:t>takar</a:t>
            </a:r>
            <a:r>
              <a:rPr lang="tr-TR" sz="3600" b="1" spc="100" dirty="0" err="1" smtClean="0">
                <a:solidFill>
                  <a:srgbClr val="8B8C8B"/>
                </a:solidFill>
                <a:latin typeface="+mn-lt"/>
                <a:cs typeface="Arial"/>
              </a:rPr>
              <a:t>ım</a:t>
            </a:r>
            <a:r>
              <a:rPr sz="3600" b="1" spc="100" dirty="0" smtClean="0">
                <a:solidFill>
                  <a:srgbClr val="8B8C8B"/>
                </a:solidFill>
                <a:latin typeface="+mn-lt"/>
                <a:cs typeface="Arial"/>
              </a:rPr>
              <a:t>.</a:t>
            </a:r>
            <a:endParaRPr sz="3600" b="1" spc="100" dirty="0">
              <a:solidFill>
                <a:srgbClr val="8B8C8B"/>
              </a:solidFill>
              <a:latin typeface="+mn-lt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8B8C8B"/>
                </a:solidFill>
                <a:latin typeface="+mn-lt"/>
                <a:cs typeface="Arial"/>
              </a:rPr>
              <a:t>Benim m</a:t>
            </a:r>
            <a:r>
              <a:rPr sz="3600" b="1" dirty="0" err="1" smtClean="0">
                <a:solidFill>
                  <a:srgbClr val="8B8C8B"/>
                </a:solidFill>
                <a:latin typeface="+mn-lt"/>
                <a:cs typeface="Arial"/>
              </a:rPr>
              <a:t>esleği</a:t>
            </a:r>
            <a:r>
              <a:rPr lang="tr-TR" sz="3600" b="1" dirty="0" smtClean="0">
                <a:solidFill>
                  <a:srgbClr val="8B8C8B"/>
                </a:solidFill>
                <a:latin typeface="+mn-lt"/>
                <a:cs typeface="Arial"/>
              </a:rPr>
              <a:t>m</a:t>
            </a:r>
            <a:r>
              <a:rPr sz="3600" b="1" spc="-120" dirty="0" smtClean="0">
                <a:solidFill>
                  <a:srgbClr val="8B8C8B"/>
                </a:solidFill>
                <a:latin typeface="+mn-lt"/>
                <a:cs typeface="Arial"/>
              </a:rPr>
              <a:t> </a:t>
            </a:r>
            <a:r>
              <a:rPr lang="tr-TR" sz="3600" b="1" spc="-10" dirty="0">
                <a:solidFill>
                  <a:srgbClr val="8B8C8B"/>
                </a:solidFill>
                <a:latin typeface="+mn-lt"/>
                <a:cs typeface="Arial"/>
              </a:rPr>
              <a:t>n</a:t>
            </a:r>
            <a:r>
              <a:rPr sz="3600" b="1" spc="-10" dirty="0" err="1" smtClean="0">
                <a:solidFill>
                  <a:srgbClr val="8B8C8B"/>
                </a:solidFill>
                <a:latin typeface="+mn-lt"/>
                <a:cs typeface="Arial"/>
              </a:rPr>
              <a:t>edir</a:t>
            </a:r>
            <a:r>
              <a:rPr sz="3600" b="1" spc="-10" dirty="0">
                <a:solidFill>
                  <a:srgbClr val="8B8C8B"/>
                </a:solidFill>
                <a:latin typeface="+mn-lt"/>
                <a:cs typeface="Arial"/>
              </a:rPr>
              <a:t>?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485900"/>
            <a:ext cx="499782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958" y="680944"/>
            <a:ext cx="8686981" cy="63880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058400" y="2306376"/>
            <a:ext cx="7172442" cy="2647313"/>
          </a:xfrm>
          <a:prstGeom prst="rect">
            <a:avLst/>
          </a:prstGeom>
        </p:spPr>
        <p:txBody>
          <a:bodyPr vert="horz" wrap="square" lIns="0" tIns="74979" rIns="0" bIns="0" rtlCol="0">
            <a:spAutoFit/>
          </a:bodyPr>
          <a:lstStyle/>
          <a:p>
            <a:pPr marL="11430" marR="5080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spc="-35" dirty="0" smtClean="0">
                <a:solidFill>
                  <a:srgbClr val="FFD558"/>
                </a:solidFill>
                <a:latin typeface="+mn-lt"/>
                <a:cs typeface="Arial"/>
              </a:rPr>
              <a:t>Ben, bir sanatçıyım. F</a:t>
            </a:r>
            <a:r>
              <a:rPr sz="3600" b="1" spc="-35" dirty="0" err="1" smtClean="0">
                <a:solidFill>
                  <a:srgbClr val="FFD558"/>
                </a:solidFill>
                <a:latin typeface="+mn-lt"/>
                <a:cs typeface="Arial"/>
              </a:rPr>
              <a:t>ırça</a:t>
            </a:r>
            <a:r>
              <a:rPr sz="3600" b="1" spc="-285" dirty="0" smtClean="0">
                <a:solidFill>
                  <a:srgbClr val="FFD558"/>
                </a:solidFill>
                <a:latin typeface="+mn-lt"/>
                <a:cs typeface="Arial"/>
              </a:rPr>
              <a:t> </a:t>
            </a:r>
            <a:r>
              <a:rPr sz="3600" b="1" spc="55" dirty="0" err="1" smtClean="0">
                <a:solidFill>
                  <a:srgbClr val="FFD558"/>
                </a:solidFill>
                <a:latin typeface="+mn-lt"/>
                <a:cs typeface="Arial"/>
              </a:rPr>
              <a:t>ve</a:t>
            </a:r>
            <a:r>
              <a:rPr sz="3600" b="1" spc="-285" dirty="0" smtClean="0">
                <a:solidFill>
                  <a:srgbClr val="FFD558"/>
                </a:solidFill>
                <a:latin typeface="+mn-lt"/>
                <a:cs typeface="Arial"/>
              </a:rPr>
              <a:t> </a:t>
            </a:r>
            <a:r>
              <a:rPr sz="3600" b="1" spc="100" dirty="0" err="1" smtClean="0">
                <a:solidFill>
                  <a:srgbClr val="FFD558"/>
                </a:solidFill>
                <a:latin typeface="+mn-lt"/>
                <a:cs typeface="Arial"/>
              </a:rPr>
              <a:t>boyaları</a:t>
            </a:r>
            <a:r>
              <a:rPr sz="3600" b="1" spc="-285" dirty="0" smtClean="0">
                <a:solidFill>
                  <a:srgbClr val="FFD558"/>
                </a:solidFill>
                <a:latin typeface="+mn-lt"/>
                <a:cs typeface="Arial"/>
              </a:rPr>
              <a:t> </a:t>
            </a:r>
            <a:r>
              <a:rPr sz="3600" b="1" spc="110" dirty="0" err="1" smtClean="0">
                <a:solidFill>
                  <a:srgbClr val="FFD558"/>
                </a:solidFill>
                <a:latin typeface="+mn-lt"/>
                <a:cs typeface="Arial"/>
              </a:rPr>
              <a:t>kullanarak</a:t>
            </a:r>
            <a:r>
              <a:rPr sz="3600" b="1" spc="-285" dirty="0" smtClean="0">
                <a:solidFill>
                  <a:srgbClr val="FFD558"/>
                </a:solidFill>
                <a:latin typeface="+mn-lt"/>
                <a:cs typeface="Arial"/>
              </a:rPr>
              <a:t> </a:t>
            </a:r>
            <a:r>
              <a:rPr sz="3600" b="1" spc="105" dirty="0" err="1" smtClean="0">
                <a:solidFill>
                  <a:srgbClr val="FFD558"/>
                </a:solidFill>
                <a:latin typeface="+mn-lt"/>
                <a:cs typeface="Arial"/>
              </a:rPr>
              <a:t>çeşit</a:t>
            </a:r>
            <a:r>
              <a:rPr sz="3600" b="1" spc="105" dirty="0" smtClean="0">
                <a:solidFill>
                  <a:srgbClr val="FFD558"/>
                </a:solidFill>
                <a:latin typeface="+mn-lt"/>
                <a:cs typeface="Arial"/>
              </a:rPr>
              <a:t> </a:t>
            </a:r>
            <a:r>
              <a:rPr sz="3600" b="1" spc="114" dirty="0" err="1" smtClean="0">
                <a:solidFill>
                  <a:srgbClr val="FFD558"/>
                </a:solidFill>
                <a:latin typeface="+mn-lt"/>
                <a:cs typeface="Arial"/>
              </a:rPr>
              <a:t>çeşit</a:t>
            </a:r>
            <a:r>
              <a:rPr sz="3600" b="1" spc="-300" dirty="0" smtClean="0">
                <a:solidFill>
                  <a:srgbClr val="FFD558"/>
                </a:solidFill>
                <a:latin typeface="+mn-lt"/>
                <a:cs typeface="Arial"/>
              </a:rPr>
              <a:t> </a:t>
            </a:r>
            <a:r>
              <a:rPr sz="3600" b="1" spc="120" dirty="0" err="1" smtClean="0">
                <a:solidFill>
                  <a:srgbClr val="FFD558"/>
                </a:solidFill>
                <a:latin typeface="+mn-lt"/>
                <a:cs typeface="Arial"/>
              </a:rPr>
              <a:t>resimler</a:t>
            </a:r>
            <a:r>
              <a:rPr sz="3600" b="1" spc="-300" dirty="0" smtClean="0">
                <a:solidFill>
                  <a:srgbClr val="FFD558"/>
                </a:solidFill>
                <a:latin typeface="+mn-lt"/>
                <a:cs typeface="Arial"/>
              </a:rPr>
              <a:t> </a:t>
            </a:r>
            <a:r>
              <a:rPr sz="3600" b="1" spc="-10" dirty="0" err="1" smtClean="0">
                <a:solidFill>
                  <a:srgbClr val="FFD558"/>
                </a:solidFill>
                <a:latin typeface="+mn-lt"/>
                <a:cs typeface="Arial"/>
              </a:rPr>
              <a:t>yapar</a:t>
            </a:r>
            <a:r>
              <a:rPr lang="tr-TR" sz="3600" b="1" spc="-10" dirty="0" err="1" smtClean="0">
                <a:solidFill>
                  <a:srgbClr val="FFD558"/>
                </a:solidFill>
                <a:latin typeface="+mn-lt"/>
                <a:cs typeface="Arial"/>
              </a:rPr>
              <a:t>ım</a:t>
            </a:r>
            <a:r>
              <a:rPr sz="3600" b="1" spc="-10" dirty="0" smtClean="0">
                <a:solidFill>
                  <a:srgbClr val="FFD558"/>
                </a:solidFill>
                <a:latin typeface="+mn-lt"/>
                <a:cs typeface="Arial"/>
              </a:rPr>
              <a:t>.</a:t>
            </a: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FFD558"/>
                </a:solidFill>
                <a:latin typeface="+mn-lt"/>
                <a:cs typeface="Arial"/>
              </a:rPr>
              <a:t>Benim m</a:t>
            </a:r>
            <a:r>
              <a:rPr sz="3600" b="1" dirty="0" err="1" smtClean="0">
                <a:solidFill>
                  <a:srgbClr val="FFD558"/>
                </a:solidFill>
                <a:latin typeface="+mn-lt"/>
                <a:cs typeface="Arial"/>
              </a:rPr>
              <a:t>esleği</a:t>
            </a:r>
            <a:r>
              <a:rPr lang="tr-TR" sz="3600" b="1" dirty="0" smtClean="0">
                <a:solidFill>
                  <a:srgbClr val="FFD558"/>
                </a:solidFill>
                <a:latin typeface="+mn-lt"/>
                <a:cs typeface="Arial"/>
              </a:rPr>
              <a:t>m</a:t>
            </a:r>
            <a:r>
              <a:rPr sz="3600" b="1" spc="-120" dirty="0" smtClean="0">
                <a:solidFill>
                  <a:srgbClr val="FFD558"/>
                </a:solidFill>
                <a:latin typeface="+mn-lt"/>
                <a:cs typeface="Arial"/>
              </a:rPr>
              <a:t> </a:t>
            </a:r>
            <a:r>
              <a:rPr lang="tr-TR" sz="3600" b="1" spc="-10" dirty="0" smtClean="0">
                <a:solidFill>
                  <a:srgbClr val="FFD558"/>
                </a:solidFill>
                <a:latin typeface="+mn-lt"/>
                <a:cs typeface="Arial"/>
              </a:rPr>
              <a:t>n</a:t>
            </a:r>
            <a:r>
              <a:rPr sz="3600" b="1" spc="-10" dirty="0" err="1" smtClean="0">
                <a:solidFill>
                  <a:srgbClr val="FFD558"/>
                </a:solidFill>
                <a:latin typeface="+mn-lt"/>
                <a:cs typeface="Arial"/>
              </a:rPr>
              <a:t>edir</a:t>
            </a:r>
            <a:r>
              <a:rPr sz="3600" b="1" spc="-10" dirty="0" smtClean="0">
                <a:solidFill>
                  <a:srgbClr val="FFD558"/>
                </a:solidFill>
                <a:latin typeface="+mn-lt"/>
                <a:cs typeface="Arial"/>
              </a:rPr>
              <a:t>?</a:t>
            </a:r>
            <a:endParaRPr sz="3600" b="1" spc="-10" dirty="0">
              <a:solidFill>
                <a:srgbClr val="FFD558"/>
              </a:solidFill>
              <a:latin typeface="+mn-lt"/>
              <a:cs typeface="Arial"/>
            </a:endParaRP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45561994-7B45-4EB3-BDB7-127ABA868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7" y="680944"/>
            <a:ext cx="8168723" cy="908655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11291" y="770983"/>
            <a:ext cx="8686980" cy="63880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13102" y="454730"/>
            <a:ext cx="5992547" cy="938212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260110" y="2391166"/>
            <a:ext cx="5873750" cy="2584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spc="-60" dirty="0" smtClean="0">
                <a:solidFill>
                  <a:srgbClr val="94A2E1"/>
                </a:solidFill>
                <a:latin typeface="+mn-lt"/>
                <a:cs typeface="Arial"/>
              </a:rPr>
              <a:t>Ben, u</a:t>
            </a:r>
            <a:r>
              <a:rPr sz="3600" b="1" spc="-60" dirty="0" err="1" smtClean="0">
                <a:solidFill>
                  <a:srgbClr val="94A2E1"/>
                </a:solidFill>
                <a:latin typeface="+mn-lt"/>
                <a:cs typeface="Arial"/>
              </a:rPr>
              <a:t>zaya</a:t>
            </a:r>
            <a:r>
              <a:rPr sz="3600" b="1" spc="-275" dirty="0" smtClean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105" dirty="0">
                <a:solidFill>
                  <a:srgbClr val="94A2E1"/>
                </a:solidFill>
                <a:latin typeface="+mn-lt"/>
                <a:cs typeface="Arial"/>
              </a:rPr>
              <a:t>gönderilen</a:t>
            </a:r>
            <a:r>
              <a:rPr sz="3600" b="1" spc="-270" dirty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65" dirty="0" err="1">
                <a:solidFill>
                  <a:srgbClr val="94A2E1"/>
                </a:solidFill>
                <a:latin typeface="+mn-lt"/>
                <a:cs typeface="Arial"/>
              </a:rPr>
              <a:t>araçları</a:t>
            </a:r>
            <a:r>
              <a:rPr sz="3600" b="1" spc="65" dirty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100" dirty="0" err="1" smtClean="0">
                <a:solidFill>
                  <a:srgbClr val="94A2E1"/>
                </a:solidFill>
                <a:latin typeface="+mn-lt"/>
                <a:cs typeface="Arial"/>
              </a:rPr>
              <a:t>kullanı</a:t>
            </a:r>
            <a:r>
              <a:rPr lang="tr-TR" sz="3600" b="1" spc="100" dirty="0" smtClean="0">
                <a:solidFill>
                  <a:srgbClr val="94A2E1"/>
                </a:solidFill>
                <a:latin typeface="+mn-lt"/>
                <a:cs typeface="Arial"/>
              </a:rPr>
              <a:t>r, u</a:t>
            </a:r>
            <a:r>
              <a:rPr sz="3600" b="1" dirty="0" err="1" smtClean="0">
                <a:solidFill>
                  <a:srgbClr val="94A2E1"/>
                </a:solidFill>
                <a:latin typeface="+mn-lt"/>
                <a:cs typeface="Arial"/>
              </a:rPr>
              <a:t>zaydaki</a:t>
            </a:r>
            <a:r>
              <a:rPr sz="3600" b="1" spc="-170" dirty="0" smtClean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80" dirty="0">
                <a:solidFill>
                  <a:srgbClr val="94A2E1"/>
                </a:solidFill>
                <a:latin typeface="+mn-lt"/>
                <a:cs typeface="Arial"/>
              </a:rPr>
              <a:t>gök </a:t>
            </a:r>
            <a:r>
              <a:rPr sz="3600" b="1" spc="130" dirty="0" err="1">
                <a:solidFill>
                  <a:srgbClr val="94A2E1"/>
                </a:solidFill>
                <a:latin typeface="+mn-lt"/>
                <a:cs typeface="Arial"/>
              </a:rPr>
              <a:t>cisimlerini</a:t>
            </a:r>
            <a:r>
              <a:rPr sz="3600" b="1" spc="-290" dirty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sz="3600" b="1" spc="55" dirty="0" err="1" smtClean="0">
                <a:solidFill>
                  <a:srgbClr val="94A2E1"/>
                </a:solidFill>
                <a:latin typeface="+mn-lt"/>
                <a:cs typeface="Arial"/>
              </a:rPr>
              <a:t>inceler</a:t>
            </a:r>
            <a:r>
              <a:rPr lang="tr-TR" sz="3600" b="1" spc="55" dirty="0" smtClean="0">
                <a:solidFill>
                  <a:srgbClr val="94A2E1"/>
                </a:solidFill>
                <a:latin typeface="+mn-lt"/>
                <a:cs typeface="Arial"/>
              </a:rPr>
              <a:t>im</a:t>
            </a:r>
            <a:r>
              <a:rPr sz="3600" b="1" spc="55" dirty="0" smtClean="0">
                <a:solidFill>
                  <a:srgbClr val="94A2E1"/>
                </a:solidFill>
                <a:latin typeface="+mn-lt"/>
                <a:cs typeface="Arial"/>
              </a:rPr>
              <a:t>.</a:t>
            </a:r>
            <a:endParaRPr sz="3600" b="1" spc="55" dirty="0">
              <a:solidFill>
                <a:srgbClr val="94A2E1"/>
              </a:solidFill>
              <a:latin typeface="+mn-lt"/>
              <a:cs typeface="Arial"/>
            </a:endParaRP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94A2E1"/>
                </a:solidFill>
                <a:latin typeface="+mn-lt"/>
                <a:cs typeface="Arial"/>
              </a:rPr>
              <a:t>Benim m</a:t>
            </a:r>
            <a:r>
              <a:rPr sz="3600" b="1" dirty="0" err="1" smtClean="0">
                <a:solidFill>
                  <a:srgbClr val="94A2E1"/>
                </a:solidFill>
                <a:latin typeface="+mn-lt"/>
                <a:cs typeface="Arial"/>
              </a:rPr>
              <a:t>esleği</a:t>
            </a:r>
            <a:r>
              <a:rPr lang="tr-TR" sz="3600" b="1" dirty="0" smtClean="0">
                <a:solidFill>
                  <a:srgbClr val="94A2E1"/>
                </a:solidFill>
                <a:latin typeface="+mn-lt"/>
                <a:cs typeface="Arial"/>
              </a:rPr>
              <a:t>m</a:t>
            </a:r>
            <a:r>
              <a:rPr sz="3600" b="1" spc="-120" dirty="0" smtClean="0">
                <a:solidFill>
                  <a:srgbClr val="94A2E1"/>
                </a:solidFill>
                <a:latin typeface="+mn-lt"/>
                <a:cs typeface="Arial"/>
              </a:rPr>
              <a:t> </a:t>
            </a:r>
            <a:r>
              <a:rPr lang="tr-TR" sz="3600" b="1" spc="-10" dirty="0">
                <a:solidFill>
                  <a:srgbClr val="94A2E1"/>
                </a:solidFill>
                <a:latin typeface="+mn-lt"/>
                <a:cs typeface="Arial"/>
              </a:rPr>
              <a:t>n</a:t>
            </a:r>
            <a:r>
              <a:rPr sz="3600" b="1" spc="-10" dirty="0" err="1" smtClean="0">
                <a:solidFill>
                  <a:srgbClr val="94A2E1"/>
                </a:solidFill>
                <a:latin typeface="+mn-lt"/>
                <a:cs typeface="Arial"/>
              </a:rPr>
              <a:t>edir</a:t>
            </a:r>
            <a:r>
              <a:rPr sz="3600" b="1" spc="-10" dirty="0">
                <a:solidFill>
                  <a:srgbClr val="94A2E1"/>
                </a:solidFill>
                <a:latin typeface="+mn-lt"/>
                <a:cs typeface="Arial"/>
              </a:rPr>
              <a:t>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00000">
            <a:alpha val="1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85A11E4F-1258-4D3D-B20B-C0FC33F04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104900"/>
            <a:ext cx="7846770" cy="7846770"/>
          </a:xfrm>
          <a:prstGeom prst="rect">
            <a:avLst/>
          </a:prstGeom>
        </p:spPr>
      </p:pic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11291" y="770983"/>
            <a:ext cx="8686980" cy="63880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616343" y="2171700"/>
            <a:ext cx="5476875" cy="3227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dirty="0" smtClean="0">
                <a:solidFill>
                  <a:srgbClr val="BD588F"/>
                </a:solidFill>
                <a:latin typeface="+mn-lt"/>
                <a:cs typeface="Arial"/>
              </a:rPr>
              <a:t>Ben, </a:t>
            </a:r>
            <a:r>
              <a:rPr lang="tr-TR" sz="3600" b="1" dirty="0" smtClean="0">
                <a:solidFill>
                  <a:srgbClr val="BD588F"/>
                </a:solidFill>
                <a:latin typeface="+mn-lt"/>
                <a:cs typeface="Arial"/>
              </a:rPr>
              <a:t>ç</a:t>
            </a:r>
            <a:r>
              <a:rPr sz="3600" b="1" dirty="0" err="1" smtClean="0">
                <a:solidFill>
                  <a:srgbClr val="BD588F"/>
                </a:solidFill>
                <a:latin typeface="+mn-lt"/>
                <a:cs typeface="Arial"/>
              </a:rPr>
              <a:t>eşit</a:t>
            </a:r>
            <a:r>
              <a:rPr sz="3600" b="1" spc="-295" dirty="0" smtClean="0">
                <a:solidFill>
                  <a:srgbClr val="BD588F"/>
                </a:solidFill>
                <a:latin typeface="+mn-lt"/>
                <a:cs typeface="Arial"/>
              </a:rPr>
              <a:t> </a:t>
            </a:r>
            <a:r>
              <a:rPr sz="3600" b="1" spc="114" dirty="0">
                <a:solidFill>
                  <a:srgbClr val="BD588F"/>
                </a:solidFill>
                <a:latin typeface="+mn-lt"/>
                <a:cs typeface="Arial"/>
              </a:rPr>
              <a:t>çeşit</a:t>
            </a:r>
            <a:r>
              <a:rPr sz="3600" b="1" spc="-290" dirty="0">
                <a:solidFill>
                  <a:srgbClr val="BD588F"/>
                </a:solidFill>
                <a:latin typeface="+mn-lt"/>
                <a:cs typeface="Arial"/>
              </a:rPr>
              <a:t> </a:t>
            </a:r>
            <a:r>
              <a:rPr sz="3600" b="1" spc="60" dirty="0">
                <a:solidFill>
                  <a:srgbClr val="BD588F"/>
                </a:solidFill>
                <a:latin typeface="+mn-lt"/>
                <a:cs typeface="Arial"/>
              </a:rPr>
              <a:t>kumaşlardan </a:t>
            </a:r>
            <a:r>
              <a:rPr sz="3600" b="1" spc="180" dirty="0" err="1">
                <a:solidFill>
                  <a:srgbClr val="BD588F"/>
                </a:solidFill>
                <a:latin typeface="+mn-lt"/>
                <a:cs typeface="Arial"/>
              </a:rPr>
              <a:t>kıyafetler</a:t>
            </a:r>
            <a:r>
              <a:rPr sz="3600" b="1" spc="-265" dirty="0">
                <a:solidFill>
                  <a:srgbClr val="BD588F"/>
                </a:solidFill>
                <a:latin typeface="+mn-lt"/>
                <a:cs typeface="Arial"/>
              </a:rPr>
              <a:t> </a:t>
            </a:r>
            <a:r>
              <a:rPr sz="3600" b="1" spc="95" dirty="0" err="1" smtClean="0">
                <a:solidFill>
                  <a:srgbClr val="BD588F"/>
                </a:solidFill>
                <a:latin typeface="+mn-lt"/>
                <a:cs typeface="Arial"/>
              </a:rPr>
              <a:t>diker</a:t>
            </a:r>
            <a:r>
              <a:rPr lang="tr-TR" sz="3600" b="1" spc="95" dirty="0" smtClean="0">
                <a:solidFill>
                  <a:srgbClr val="BD588F"/>
                </a:solidFill>
                <a:latin typeface="+mn-lt"/>
                <a:cs typeface="Arial"/>
              </a:rPr>
              <a:t>, sökülmüş yada yırtılmış kumaşları tamir edebilirim.</a:t>
            </a:r>
            <a:endParaRPr sz="3600" b="1" spc="95" dirty="0">
              <a:solidFill>
                <a:srgbClr val="BD588F"/>
              </a:solidFill>
              <a:latin typeface="+mn-lt"/>
              <a:cs typeface="Arial"/>
            </a:endParaRP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BD588F"/>
                </a:solidFill>
                <a:latin typeface="+mn-lt"/>
                <a:cs typeface="Arial"/>
              </a:rPr>
              <a:t>Benim m</a:t>
            </a:r>
            <a:r>
              <a:rPr sz="3600" b="1" dirty="0" err="1" smtClean="0">
                <a:solidFill>
                  <a:srgbClr val="BD588F"/>
                </a:solidFill>
                <a:latin typeface="+mn-lt"/>
                <a:cs typeface="Arial"/>
              </a:rPr>
              <a:t>esleği</a:t>
            </a:r>
            <a:r>
              <a:rPr lang="tr-TR" sz="3600" b="1" dirty="0" smtClean="0">
                <a:solidFill>
                  <a:srgbClr val="BD588F"/>
                </a:solidFill>
                <a:latin typeface="+mn-lt"/>
                <a:cs typeface="Arial"/>
              </a:rPr>
              <a:t>m</a:t>
            </a:r>
            <a:r>
              <a:rPr sz="3600" b="1" spc="-120" dirty="0" smtClean="0">
                <a:solidFill>
                  <a:srgbClr val="BD588F"/>
                </a:solidFill>
                <a:latin typeface="+mn-lt"/>
                <a:cs typeface="Arial"/>
              </a:rPr>
              <a:t> </a:t>
            </a:r>
            <a:r>
              <a:rPr lang="tr-TR" sz="3600" b="1" spc="-10" dirty="0">
                <a:solidFill>
                  <a:srgbClr val="BD588F"/>
                </a:solidFill>
                <a:latin typeface="+mn-lt"/>
                <a:cs typeface="Arial"/>
              </a:rPr>
              <a:t>n</a:t>
            </a:r>
            <a:r>
              <a:rPr sz="3600" b="1" spc="-10" dirty="0" err="1" smtClean="0">
                <a:solidFill>
                  <a:srgbClr val="BD588F"/>
                </a:solidFill>
                <a:latin typeface="+mn-lt"/>
                <a:cs typeface="Arial"/>
              </a:rPr>
              <a:t>edir</a:t>
            </a:r>
            <a:r>
              <a:rPr sz="3600" b="1" spc="-10" dirty="0">
                <a:solidFill>
                  <a:srgbClr val="BD588F"/>
                </a:solidFill>
                <a:latin typeface="+mn-lt"/>
                <a:cs typeface="Arial"/>
              </a:rPr>
              <a:t>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alpha val="1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20284" y="635924"/>
            <a:ext cx="8686981" cy="63880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629046" y="2476500"/>
            <a:ext cx="7069455" cy="1941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spc="70" dirty="0" smtClean="0">
                <a:solidFill>
                  <a:srgbClr val="FFBE00"/>
                </a:solidFill>
                <a:latin typeface="+mn-lt"/>
                <a:cs typeface="Arial"/>
              </a:rPr>
              <a:t>Ben, o</a:t>
            </a:r>
            <a:r>
              <a:rPr sz="3600" b="1" spc="70" dirty="0" err="1" smtClean="0">
                <a:solidFill>
                  <a:srgbClr val="FFBE00"/>
                </a:solidFill>
                <a:latin typeface="+mn-lt"/>
                <a:cs typeface="Arial"/>
              </a:rPr>
              <a:t>tobüs</a:t>
            </a:r>
            <a:r>
              <a:rPr sz="3600" b="1" spc="-295" dirty="0" smtClean="0">
                <a:solidFill>
                  <a:srgbClr val="FFBE00"/>
                </a:solidFill>
                <a:latin typeface="+mn-lt"/>
                <a:cs typeface="Arial"/>
              </a:rPr>
              <a:t> </a:t>
            </a:r>
            <a:r>
              <a:rPr sz="3600" b="1" spc="55" dirty="0" err="1">
                <a:solidFill>
                  <a:srgbClr val="FFBE00"/>
                </a:solidFill>
                <a:latin typeface="+mn-lt"/>
                <a:cs typeface="Arial"/>
              </a:rPr>
              <a:t>ve</a:t>
            </a:r>
            <a:r>
              <a:rPr sz="3600" b="1" spc="-295" dirty="0">
                <a:solidFill>
                  <a:srgbClr val="FFBE00"/>
                </a:solidFill>
                <a:latin typeface="+mn-lt"/>
                <a:cs typeface="Arial"/>
              </a:rPr>
              <a:t> </a:t>
            </a:r>
            <a:r>
              <a:rPr sz="3600" b="1" spc="175" dirty="0" err="1" smtClean="0">
                <a:solidFill>
                  <a:srgbClr val="FFBE00"/>
                </a:solidFill>
                <a:latin typeface="+mn-lt"/>
                <a:cs typeface="Arial"/>
              </a:rPr>
              <a:t>taksi</a:t>
            </a:r>
            <a:r>
              <a:rPr sz="3600" b="1" spc="-295" dirty="0" smtClean="0">
                <a:solidFill>
                  <a:srgbClr val="FFBE00"/>
                </a:solidFill>
                <a:latin typeface="+mn-lt"/>
                <a:cs typeface="Arial"/>
              </a:rPr>
              <a:t> </a:t>
            </a:r>
            <a:r>
              <a:rPr sz="3600" b="1" spc="100" dirty="0" err="1">
                <a:solidFill>
                  <a:srgbClr val="FFBE00"/>
                </a:solidFill>
                <a:latin typeface="+mn-lt"/>
                <a:cs typeface="Arial"/>
              </a:rPr>
              <a:t>kullanarak</a:t>
            </a:r>
            <a:r>
              <a:rPr sz="3600" b="1" spc="100" dirty="0">
                <a:solidFill>
                  <a:srgbClr val="FFBE00"/>
                </a:solidFill>
                <a:latin typeface="+mn-lt"/>
                <a:cs typeface="Arial"/>
              </a:rPr>
              <a:t> </a:t>
            </a:r>
            <a:r>
              <a:rPr lang="tr-TR" sz="3600" b="1" spc="105" dirty="0" smtClean="0">
                <a:solidFill>
                  <a:srgbClr val="FFBE00"/>
                </a:solidFill>
                <a:latin typeface="+mn-lt"/>
                <a:cs typeface="Arial"/>
              </a:rPr>
              <a:t>sizin </a:t>
            </a:r>
            <a:r>
              <a:rPr sz="3600" b="1" spc="75" dirty="0" err="1" smtClean="0">
                <a:solidFill>
                  <a:srgbClr val="FFBE00"/>
                </a:solidFill>
                <a:latin typeface="+mn-lt"/>
                <a:cs typeface="Arial"/>
              </a:rPr>
              <a:t>seyahat</a:t>
            </a:r>
            <a:r>
              <a:rPr sz="3600" b="1" spc="-300" dirty="0" smtClean="0">
                <a:solidFill>
                  <a:srgbClr val="FFBE00"/>
                </a:solidFill>
                <a:latin typeface="+mn-lt"/>
                <a:cs typeface="Arial"/>
              </a:rPr>
              <a:t> </a:t>
            </a:r>
            <a:r>
              <a:rPr sz="3600" b="1" spc="105" dirty="0" err="1">
                <a:solidFill>
                  <a:srgbClr val="FFBE00"/>
                </a:solidFill>
                <a:latin typeface="+mn-lt"/>
                <a:cs typeface="Arial"/>
              </a:rPr>
              <a:t>etmemizi</a:t>
            </a:r>
            <a:r>
              <a:rPr sz="3600" b="1" spc="-300" dirty="0">
                <a:solidFill>
                  <a:srgbClr val="FFBE00"/>
                </a:solidFill>
                <a:latin typeface="+mn-lt"/>
                <a:cs typeface="Arial"/>
              </a:rPr>
              <a:t> </a:t>
            </a:r>
            <a:r>
              <a:rPr sz="3600" b="1" spc="-10" dirty="0" err="1" smtClean="0">
                <a:solidFill>
                  <a:srgbClr val="FFBE00"/>
                </a:solidFill>
                <a:latin typeface="+mn-lt"/>
                <a:cs typeface="Arial"/>
              </a:rPr>
              <a:t>sağlar</a:t>
            </a:r>
            <a:r>
              <a:rPr lang="tr-TR" sz="3600" b="1" spc="-10" dirty="0" err="1" smtClean="0">
                <a:solidFill>
                  <a:srgbClr val="FFBE00"/>
                </a:solidFill>
                <a:latin typeface="+mn-lt"/>
                <a:cs typeface="Arial"/>
              </a:rPr>
              <a:t>ım</a:t>
            </a:r>
            <a:r>
              <a:rPr sz="3600" b="1" spc="-10" dirty="0" smtClean="0">
                <a:solidFill>
                  <a:srgbClr val="FFBE00"/>
                </a:solidFill>
                <a:latin typeface="+mn-lt"/>
                <a:cs typeface="Arial"/>
              </a:rPr>
              <a:t>.</a:t>
            </a:r>
            <a:endParaRPr sz="3600" b="1" spc="-10" dirty="0">
              <a:solidFill>
                <a:srgbClr val="FFBE00"/>
              </a:solidFill>
              <a:latin typeface="+mn-lt"/>
              <a:cs typeface="Arial"/>
            </a:endParaRP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FFBE00"/>
                </a:solidFill>
                <a:latin typeface="+mn-lt"/>
                <a:cs typeface="Arial"/>
              </a:rPr>
              <a:t>Benim m</a:t>
            </a:r>
            <a:r>
              <a:rPr sz="3600" b="1" dirty="0" err="1" smtClean="0">
                <a:solidFill>
                  <a:srgbClr val="FFBE00"/>
                </a:solidFill>
                <a:latin typeface="+mn-lt"/>
                <a:cs typeface="Arial"/>
              </a:rPr>
              <a:t>esleği</a:t>
            </a:r>
            <a:r>
              <a:rPr lang="tr-TR" sz="3600" b="1" dirty="0" smtClean="0">
                <a:solidFill>
                  <a:srgbClr val="FFBE00"/>
                </a:solidFill>
                <a:latin typeface="+mn-lt"/>
                <a:cs typeface="Arial"/>
              </a:rPr>
              <a:t>m</a:t>
            </a:r>
            <a:r>
              <a:rPr sz="3600" b="1" spc="-120" dirty="0" smtClean="0">
                <a:solidFill>
                  <a:srgbClr val="FFBE00"/>
                </a:solidFill>
                <a:latin typeface="+mn-lt"/>
                <a:cs typeface="Arial"/>
              </a:rPr>
              <a:t> </a:t>
            </a:r>
            <a:r>
              <a:rPr lang="tr-TR" sz="3600" b="1" spc="-10" dirty="0">
                <a:solidFill>
                  <a:srgbClr val="FFBE00"/>
                </a:solidFill>
                <a:latin typeface="+mn-lt"/>
                <a:cs typeface="Arial"/>
              </a:rPr>
              <a:t>n</a:t>
            </a:r>
            <a:r>
              <a:rPr sz="3600" b="1" spc="-10" dirty="0" err="1" smtClean="0">
                <a:solidFill>
                  <a:srgbClr val="FFBE00"/>
                </a:solidFill>
                <a:latin typeface="+mn-lt"/>
                <a:cs typeface="Arial"/>
              </a:rPr>
              <a:t>edir</a:t>
            </a:r>
            <a:r>
              <a:rPr sz="3600" b="1" spc="-10" dirty="0">
                <a:solidFill>
                  <a:srgbClr val="FFBE00"/>
                </a:solidFill>
                <a:latin typeface="+mn-lt"/>
                <a:cs typeface="Arial"/>
              </a:rPr>
              <a:t>?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42250250-A02F-4D5F-92E6-5B6B2DBC8B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9" y="857547"/>
            <a:ext cx="8571905" cy="85719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63000" y="793494"/>
            <a:ext cx="9216973" cy="671220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7437" y="1436347"/>
            <a:ext cx="7768363" cy="683135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561486" y="2628900"/>
            <a:ext cx="7620000" cy="2584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spc="-85" dirty="0" smtClean="0">
                <a:solidFill>
                  <a:srgbClr val="00BE62"/>
                </a:solidFill>
                <a:latin typeface="+mn-lt"/>
                <a:cs typeface="Lucida Sans Unicode"/>
              </a:rPr>
              <a:t>Ben, tarla ve bahçelerde </a:t>
            </a:r>
            <a:r>
              <a:rPr lang="tr-TR" sz="3600" b="1" spc="-85" dirty="0">
                <a:solidFill>
                  <a:srgbClr val="00BE62"/>
                </a:solidFill>
                <a:latin typeface="+mn-lt"/>
                <a:cs typeface="Lucida Sans Unicode"/>
              </a:rPr>
              <a:t>m</a:t>
            </a:r>
            <a:r>
              <a:rPr sz="3600" b="1" spc="-85" dirty="0" err="1" smtClean="0">
                <a:solidFill>
                  <a:srgbClr val="00BE62"/>
                </a:solidFill>
                <a:latin typeface="+mn-lt"/>
                <a:cs typeface="Lucida Sans Unicode"/>
              </a:rPr>
              <a:t>eyve</a:t>
            </a:r>
            <a:r>
              <a:rPr sz="3600" b="1" spc="-85" dirty="0">
                <a:solidFill>
                  <a:srgbClr val="00BE62"/>
                </a:solidFill>
                <a:latin typeface="+mn-lt"/>
                <a:cs typeface="Lucida Sans Unicode"/>
              </a:rPr>
              <a:t>,</a:t>
            </a:r>
            <a:r>
              <a:rPr sz="3600" b="1" spc="-430" dirty="0">
                <a:solidFill>
                  <a:srgbClr val="00BE62"/>
                </a:solidFill>
                <a:latin typeface="+mn-lt"/>
                <a:cs typeface="Lucida Sans Unicode"/>
              </a:rPr>
              <a:t> </a:t>
            </a:r>
            <a:r>
              <a:rPr sz="3600" b="1" spc="-155" dirty="0" err="1" smtClean="0">
                <a:solidFill>
                  <a:srgbClr val="00BE62"/>
                </a:solidFill>
                <a:latin typeface="+mn-lt"/>
                <a:cs typeface="Lucida Sans Unicode"/>
              </a:rPr>
              <a:t>sebze</a:t>
            </a:r>
            <a:r>
              <a:rPr lang="tr-TR" sz="3600" b="1" spc="-425" dirty="0" smtClean="0">
                <a:solidFill>
                  <a:srgbClr val="00BE62"/>
                </a:solidFill>
                <a:latin typeface="+mn-lt"/>
                <a:cs typeface="Lucida Sans Unicode"/>
              </a:rPr>
              <a:t>, tahıl yetiştiririm</a:t>
            </a:r>
            <a:r>
              <a:rPr sz="3600" b="1" spc="-114" dirty="0" smtClean="0">
                <a:solidFill>
                  <a:srgbClr val="00BE62"/>
                </a:solidFill>
                <a:latin typeface="+mn-lt"/>
                <a:cs typeface="Lucida Sans Unicode"/>
              </a:rPr>
              <a:t>.</a:t>
            </a:r>
            <a:r>
              <a:rPr sz="3600" b="1" spc="-425" dirty="0" smtClean="0">
                <a:solidFill>
                  <a:srgbClr val="00BE62"/>
                </a:solidFill>
                <a:latin typeface="+mn-lt"/>
                <a:cs typeface="Lucida Sans Unicode"/>
              </a:rPr>
              <a:t> </a:t>
            </a:r>
            <a:r>
              <a:rPr sz="3600" b="1" spc="-45" dirty="0">
                <a:solidFill>
                  <a:srgbClr val="00BE62"/>
                </a:solidFill>
                <a:latin typeface="+mn-lt"/>
                <a:cs typeface="Lucida Sans Unicode"/>
              </a:rPr>
              <a:t>Hayvancılıkla </a:t>
            </a:r>
            <a:r>
              <a:rPr sz="3600" b="1" spc="-95" dirty="0">
                <a:solidFill>
                  <a:srgbClr val="00BE62"/>
                </a:solidFill>
                <a:latin typeface="+mn-lt"/>
                <a:cs typeface="Lucida Sans Unicode"/>
              </a:rPr>
              <a:t>uğraşarak</a:t>
            </a:r>
            <a:r>
              <a:rPr sz="3600" b="1" spc="-390" dirty="0">
                <a:solidFill>
                  <a:srgbClr val="00BE62"/>
                </a:solidFill>
                <a:latin typeface="+mn-lt"/>
                <a:cs typeface="Lucida Sans Unicode"/>
              </a:rPr>
              <a:t> </a:t>
            </a:r>
            <a:r>
              <a:rPr sz="3600" b="1" spc="-85" dirty="0">
                <a:solidFill>
                  <a:srgbClr val="00BE62"/>
                </a:solidFill>
                <a:latin typeface="+mn-lt"/>
                <a:cs typeface="Lucida Sans Unicode"/>
              </a:rPr>
              <a:t>insanların</a:t>
            </a:r>
            <a:r>
              <a:rPr sz="3600" b="1" spc="-390" dirty="0">
                <a:solidFill>
                  <a:srgbClr val="00BE62"/>
                </a:solidFill>
                <a:latin typeface="+mn-lt"/>
                <a:cs typeface="Lucida Sans Unicode"/>
              </a:rPr>
              <a:t> </a:t>
            </a:r>
            <a:r>
              <a:rPr sz="3600" b="1" spc="-10" dirty="0" err="1">
                <a:solidFill>
                  <a:srgbClr val="00BE62"/>
                </a:solidFill>
                <a:latin typeface="+mn-lt"/>
                <a:cs typeface="Lucida Sans Unicode"/>
              </a:rPr>
              <a:t>yiyecek</a:t>
            </a:r>
            <a:r>
              <a:rPr sz="3600" b="1" spc="-10" dirty="0">
                <a:solidFill>
                  <a:srgbClr val="00BE62"/>
                </a:solidFill>
                <a:latin typeface="+mn-lt"/>
                <a:cs typeface="Lucida Sans Unicode"/>
              </a:rPr>
              <a:t> </a:t>
            </a:r>
            <a:r>
              <a:rPr sz="3600" b="1" spc="-40" dirty="0" err="1" smtClean="0">
                <a:solidFill>
                  <a:srgbClr val="00BE62"/>
                </a:solidFill>
                <a:latin typeface="+mn-lt"/>
                <a:cs typeface="Lucida Sans Unicode"/>
              </a:rPr>
              <a:t>ihtiyaçlarını</a:t>
            </a:r>
            <a:r>
              <a:rPr lang="tr-TR" sz="3600" b="1" spc="-400" dirty="0">
                <a:solidFill>
                  <a:srgbClr val="00BE62"/>
                </a:solidFill>
                <a:latin typeface="+mn-lt"/>
                <a:cs typeface="Lucida Sans Unicode"/>
              </a:rPr>
              <a:t> </a:t>
            </a:r>
            <a:r>
              <a:rPr sz="3600" b="1" spc="-10" dirty="0" err="1" smtClean="0">
                <a:solidFill>
                  <a:srgbClr val="00BE62"/>
                </a:solidFill>
                <a:latin typeface="+mn-lt"/>
                <a:cs typeface="Lucida Sans Unicode"/>
              </a:rPr>
              <a:t>karşılar</a:t>
            </a:r>
            <a:r>
              <a:rPr lang="tr-TR" sz="3600" b="1" spc="-10" dirty="0" err="1" smtClean="0">
                <a:solidFill>
                  <a:srgbClr val="00BE62"/>
                </a:solidFill>
                <a:latin typeface="+mn-lt"/>
                <a:cs typeface="Lucida Sans Unicode"/>
              </a:rPr>
              <a:t>ım</a:t>
            </a:r>
            <a:r>
              <a:rPr sz="3600" b="1" spc="-10" dirty="0" smtClean="0">
                <a:solidFill>
                  <a:srgbClr val="00BE62"/>
                </a:solidFill>
                <a:latin typeface="+mn-lt"/>
                <a:cs typeface="Lucida Sans Unicode"/>
              </a:rPr>
              <a:t>.</a:t>
            </a:r>
            <a:endParaRPr sz="3600" b="1" spc="-10" dirty="0">
              <a:solidFill>
                <a:srgbClr val="00BE62"/>
              </a:solidFill>
              <a:latin typeface="+mn-lt"/>
              <a:cs typeface="Lucida Sans Unicode"/>
            </a:endParaRP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spc="-114" dirty="0" smtClean="0">
                <a:solidFill>
                  <a:srgbClr val="00BE62"/>
                </a:solidFill>
                <a:latin typeface="+mn-lt"/>
                <a:cs typeface="Lucida Sans Unicode"/>
              </a:rPr>
              <a:t>Benim m</a:t>
            </a:r>
            <a:r>
              <a:rPr sz="3600" b="1" spc="-114" dirty="0" err="1" smtClean="0">
                <a:solidFill>
                  <a:srgbClr val="00BE62"/>
                </a:solidFill>
                <a:latin typeface="+mn-lt"/>
                <a:cs typeface="Lucida Sans Unicode"/>
              </a:rPr>
              <a:t>esleği</a:t>
            </a:r>
            <a:r>
              <a:rPr lang="tr-TR" sz="3600" b="1" spc="-114" dirty="0" smtClean="0">
                <a:solidFill>
                  <a:srgbClr val="00BE62"/>
                </a:solidFill>
                <a:latin typeface="+mn-lt"/>
                <a:cs typeface="Lucida Sans Unicode"/>
              </a:rPr>
              <a:t>m</a:t>
            </a:r>
            <a:r>
              <a:rPr sz="3600" b="1" spc="-415" dirty="0" smtClean="0">
                <a:solidFill>
                  <a:srgbClr val="00BE62"/>
                </a:solidFill>
                <a:latin typeface="+mn-lt"/>
                <a:cs typeface="Lucida Sans Unicode"/>
              </a:rPr>
              <a:t> </a:t>
            </a:r>
            <a:r>
              <a:rPr lang="tr-TR" sz="3600" b="1" spc="-10" dirty="0">
                <a:solidFill>
                  <a:srgbClr val="00BE62"/>
                </a:solidFill>
                <a:latin typeface="+mn-lt"/>
                <a:cs typeface="Lucida Sans Unicode"/>
              </a:rPr>
              <a:t>n</a:t>
            </a:r>
            <a:r>
              <a:rPr sz="3600" b="1" spc="-10" dirty="0" err="1" smtClean="0">
                <a:solidFill>
                  <a:srgbClr val="00BE62"/>
                </a:solidFill>
                <a:latin typeface="+mn-lt"/>
                <a:cs typeface="Lucida Sans Unicode"/>
              </a:rPr>
              <a:t>edir</a:t>
            </a:r>
            <a:r>
              <a:rPr sz="3600" b="1" spc="-10" dirty="0">
                <a:solidFill>
                  <a:srgbClr val="00BE62"/>
                </a:solidFill>
                <a:latin typeface="+mn-lt"/>
                <a:cs typeface="Lucida Sans Unicode"/>
              </a:rPr>
              <a:t>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2992" y="793494"/>
            <a:ext cx="8686981" cy="63880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95278" y="541641"/>
            <a:ext cx="4850104" cy="899006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254831" y="2458695"/>
            <a:ext cx="6762750" cy="2584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spc="-60" dirty="0" smtClean="0">
                <a:solidFill>
                  <a:srgbClr val="FFD558"/>
                </a:solidFill>
                <a:latin typeface="+mn-lt"/>
                <a:cs typeface="Lucida Sans Unicode"/>
              </a:rPr>
              <a:t>Ben, e</a:t>
            </a:r>
            <a:r>
              <a:rPr sz="3600" b="1" spc="-60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vdeki</a:t>
            </a:r>
            <a:r>
              <a:rPr sz="3600" b="1" spc="-405" dirty="0" smtClean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sz="3600" b="1" spc="-95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eşyaları</a:t>
            </a:r>
            <a:r>
              <a:rPr lang="tr-TR" sz="3600" b="1" spc="-95" dirty="0" smtClean="0">
                <a:solidFill>
                  <a:srgbClr val="FFD558"/>
                </a:solidFill>
                <a:latin typeface="+mn-lt"/>
                <a:cs typeface="Lucida Sans Unicode"/>
              </a:rPr>
              <a:t>, makineleri, arabaları, bozulan aletleri</a:t>
            </a:r>
            <a:r>
              <a:rPr sz="3600" b="1" spc="-400" dirty="0" smtClean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lang="tr-TR" sz="3600" b="1" spc="-130" dirty="0" smtClean="0">
                <a:solidFill>
                  <a:srgbClr val="FFD558"/>
                </a:solidFill>
                <a:latin typeface="+mn-lt"/>
                <a:cs typeface="Lucida Sans Unicode"/>
              </a:rPr>
              <a:t>tamir edebilirim.</a:t>
            </a:r>
            <a:endParaRPr sz="3600" b="1" spc="-10" dirty="0">
              <a:solidFill>
                <a:srgbClr val="FFD558"/>
              </a:solidFill>
              <a:latin typeface="+mn-lt"/>
              <a:cs typeface="Lucida Sans Unicode"/>
            </a:endParaRP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spc="-114" dirty="0" smtClean="0">
                <a:solidFill>
                  <a:srgbClr val="FFD558"/>
                </a:solidFill>
                <a:latin typeface="+mn-lt"/>
                <a:cs typeface="Lucida Sans Unicode"/>
              </a:rPr>
              <a:t>Benim m</a:t>
            </a:r>
            <a:r>
              <a:rPr sz="3600" b="1" spc="-114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esleği</a:t>
            </a:r>
            <a:r>
              <a:rPr lang="tr-TR" sz="3600" b="1" spc="-114" dirty="0" smtClean="0">
                <a:solidFill>
                  <a:srgbClr val="FFD558"/>
                </a:solidFill>
                <a:latin typeface="+mn-lt"/>
                <a:cs typeface="Lucida Sans Unicode"/>
              </a:rPr>
              <a:t>m</a:t>
            </a:r>
            <a:r>
              <a:rPr sz="3600" b="1" spc="-415" dirty="0" smtClean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lang="tr-TR" sz="3600" b="1" spc="-10" dirty="0">
                <a:solidFill>
                  <a:srgbClr val="FFD558"/>
                </a:solidFill>
                <a:latin typeface="+mn-lt"/>
                <a:cs typeface="Lucida Sans Unicode"/>
              </a:rPr>
              <a:t>n</a:t>
            </a:r>
            <a:r>
              <a:rPr sz="3600" b="1" spc="-10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edir</a:t>
            </a:r>
            <a:r>
              <a:rPr sz="3600" b="1" spc="-10" dirty="0">
                <a:solidFill>
                  <a:srgbClr val="FFD558"/>
                </a:solidFill>
                <a:latin typeface="+mn-lt"/>
                <a:cs typeface="Lucida Sans Unicode"/>
              </a:rPr>
              <a:t>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2992" y="793493"/>
            <a:ext cx="8686981" cy="63880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134600" y="2306376"/>
            <a:ext cx="7096242" cy="2118350"/>
          </a:xfrm>
          <a:prstGeom prst="rect">
            <a:avLst/>
          </a:prstGeom>
        </p:spPr>
        <p:txBody>
          <a:bodyPr vert="horz" wrap="square" lIns="0" tIns="187529" rIns="0" bIns="0" rtlCol="0">
            <a:spAutoFit/>
          </a:bodyPr>
          <a:lstStyle/>
          <a:p>
            <a:pPr marL="12065" marR="5080" algn="ctr">
              <a:lnSpc>
                <a:spcPct val="115500"/>
              </a:lnSpc>
              <a:spcBef>
                <a:spcPts val="100"/>
              </a:spcBef>
            </a:pPr>
            <a:r>
              <a:rPr lang="tr-TR" sz="3600" b="1" spc="-70" dirty="0" smtClean="0">
                <a:solidFill>
                  <a:srgbClr val="171717"/>
                </a:solidFill>
                <a:latin typeface="+mn-lt"/>
                <a:cs typeface="Lucida Sans Unicode"/>
              </a:rPr>
              <a:t>Ben y</a:t>
            </a:r>
            <a:r>
              <a:rPr sz="3600" b="1" spc="-70" dirty="0" err="1" smtClean="0">
                <a:solidFill>
                  <a:srgbClr val="171717"/>
                </a:solidFill>
                <a:latin typeface="+mn-lt"/>
                <a:cs typeface="Lucida Sans Unicode"/>
              </a:rPr>
              <a:t>asaları</a:t>
            </a:r>
            <a:r>
              <a:rPr sz="3600" b="1" spc="-420" dirty="0" smtClean="0">
                <a:solidFill>
                  <a:srgbClr val="171717"/>
                </a:solidFill>
                <a:latin typeface="+mn-lt"/>
                <a:cs typeface="Lucida Sans Unicode"/>
              </a:rPr>
              <a:t> </a:t>
            </a:r>
            <a:r>
              <a:rPr sz="3600" b="1" spc="-65" dirty="0" err="1" smtClean="0">
                <a:solidFill>
                  <a:srgbClr val="171717"/>
                </a:solidFill>
                <a:latin typeface="+mn-lt"/>
                <a:cs typeface="Lucida Sans Unicode"/>
              </a:rPr>
              <a:t>bilir</a:t>
            </a:r>
            <a:r>
              <a:rPr lang="tr-TR" sz="3600" b="1" spc="-65" dirty="0" smtClean="0">
                <a:solidFill>
                  <a:srgbClr val="171717"/>
                </a:solidFill>
                <a:latin typeface="+mn-lt"/>
                <a:cs typeface="Lucida Sans Unicode"/>
              </a:rPr>
              <a:t>im</a:t>
            </a:r>
            <a:r>
              <a:rPr sz="3600" b="1" spc="-415" dirty="0" smtClean="0">
                <a:solidFill>
                  <a:srgbClr val="171717"/>
                </a:solidFill>
                <a:latin typeface="+mn-lt"/>
                <a:cs typeface="Lucida Sans Unicode"/>
              </a:rPr>
              <a:t> </a:t>
            </a:r>
            <a:r>
              <a:rPr sz="3600" b="1" dirty="0">
                <a:solidFill>
                  <a:srgbClr val="171717"/>
                </a:solidFill>
                <a:latin typeface="+mn-lt"/>
                <a:cs typeface="Lucida Sans Unicode"/>
              </a:rPr>
              <a:t>ve</a:t>
            </a:r>
            <a:r>
              <a:rPr sz="3600" b="1" spc="-420" dirty="0">
                <a:solidFill>
                  <a:srgbClr val="171717"/>
                </a:solidFill>
                <a:latin typeface="+mn-lt"/>
                <a:cs typeface="Lucida Sans Unicode"/>
              </a:rPr>
              <a:t> </a:t>
            </a:r>
            <a:r>
              <a:rPr sz="3600" b="1" spc="-110" dirty="0">
                <a:solidFill>
                  <a:srgbClr val="171717"/>
                </a:solidFill>
                <a:latin typeface="+mn-lt"/>
                <a:cs typeface="Lucida Sans Unicode"/>
              </a:rPr>
              <a:t>mahkemelerde </a:t>
            </a:r>
            <a:r>
              <a:rPr sz="3600" b="1" spc="-50" dirty="0" err="1">
                <a:solidFill>
                  <a:srgbClr val="171717"/>
                </a:solidFill>
                <a:latin typeface="+mn-lt"/>
                <a:cs typeface="Lucida Sans Unicode"/>
              </a:rPr>
              <a:t>adaleti</a:t>
            </a:r>
            <a:r>
              <a:rPr sz="3600" b="1" spc="-415" dirty="0">
                <a:solidFill>
                  <a:srgbClr val="171717"/>
                </a:solidFill>
                <a:latin typeface="+mn-lt"/>
                <a:cs typeface="Lucida Sans Unicode"/>
              </a:rPr>
              <a:t> </a:t>
            </a:r>
            <a:r>
              <a:rPr sz="3600" b="1" spc="-10" dirty="0" err="1" smtClean="0">
                <a:solidFill>
                  <a:srgbClr val="171717"/>
                </a:solidFill>
                <a:latin typeface="+mn-lt"/>
                <a:cs typeface="Lucida Sans Unicode"/>
              </a:rPr>
              <a:t>sağlar</a:t>
            </a:r>
            <a:r>
              <a:rPr lang="tr-TR" sz="3600" b="1" spc="-10" dirty="0" err="1" smtClean="0">
                <a:solidFill>
                  <a:srgbClr val="171717"/>
                </a:solidFill>
                <a:latin typeface="+mn-lt"/>
                <a:cs typeface="Lucida Sans Unicode"/>
              </a:rPr>
              <a:t>ım</a:t>
            </a:r>
            <a:r>
              <a:rPr sz="3600" b="1" spc="-10" dirty="0" smtClean="0">
                <a:solidFill>
                  <a:srgbClr val="171717"/>
                </a:solidFill>
                <a:latin typeface="+mn-lt"/>
                <a:cs typeface="Lucida Sans Unicode"/>
              </a:rPr>
              <a:t>.</a:t>
            </a:r>
            <a:endParaRPr sz="3600" b="1" spc="-10" dirty="0">
              <a:solidFill>
                <a:srgbClr val="171717"/>
              </a:solidFill>
              <a:latin typeface="+mn-lt"/>
              <a:cs typeface="Lucida Sans Unicode"/>
            </a:endParaRPr>
          </a:p>
          <a:p>
            <a:pPr algn="ctr">
              <a:lnSpc>
                <a:spcPct val="100000"/>
              </a:lnSpc>
              <a:spcBef>
                <a:spcPts val="735"/>
              </a:spcBef>
            </a:pPr>
            <a:r>
              <a:rPr lang="tr-TR" sz="3600" b="1" spc="-114" dirty="0" smtClean="0">
                <a:solidFill>
                  <a:srgbClr val="171717"/>
                </a:solidFill>
                <a:latin typeface="+mn-lt"/>
                <a:cs typeface="Lucida Sans Unicode"/>
              </a:rPr>
              <a:t>Benim m</a:t>
            </a:r>
            <a:r>
              <a:rPr sz="3600" b="1" spc="-114" dirty="0" err="1" smtClean="0">
                <a:solidFill>
                  <a:srgbClr val="171717"/>
                </a:solidFill>
                <a:latin typeface="+mn-lt"/>
                <a:cs typeface="Lucida Sans Unicode"/>
              </a:rPr>
              <a:t>esleği</a:t>
            </a:r>
            <a:r>
              <a:rPr lang="tr-TR" sz="3600" b="1" spc="-114" dirty="0" smtClean="0">
                <a:solidFill>
                  <a:srgbClr val="171717"/>
                </a:solidFill>
                <a:latin typeface="+mn-lt"/>
                <a:cs typeface="Lucida Sans Unicode"/>
              </a:rPr>
              <a:t>m</a:t>
            </a:r>
            <a:r>
              <a:rPr sz="3600" b="1" spc="-415" dirty="0" smtClean="0">
                <a:solidFill>
                  <a:srgbClr val="171717"/>
                </a:solidFill>
                <a:latin typeface="+mn-lt"/>
                <a:cs typeface="Lucida Sans Unicode"/>
              </a:rPr>
              <a:t> </a:t>
            </a:r>
            <a:r>
              <a:rPr lang="tr-TR" sz="3600" b="1" spc="-10" dirty="0">
                <a:solidFill>
                  <a:srgbClr val="171717"/>
                </a:solidFill>
                <a:latin typeface="+mn-lt"/>
                <a:cs typeface="Lucida Sans Unicode"/>
              </a:rPr>
              <a:t>n</a:t>
            </a:r>
            <a:r>
              <a:rPr sz="3600" b="1" spc="-10" dirty="0" err="1" smtClean="0">
                <a:solidFill>
                  <a:srgbClr val="171717"/>
                </a:solidFill>
                <a:latin typeface="+mn-lt"/>
                <a:cs typeface="Lucida Sans Unicode"/>
              </a:rPr>
              <a:t>edir</a:t>
            </a:r>
            <a:r>
              <a:rPr sz="3600" b="1" spc="-10" dirty="0">
                <a:solidFill>
                  <a:srgbClr val="171717"/>
                </a:solidFill>
                <a:latin typeface="+mn-lt"/>
                <a:cs typeface="Lucida Sans Unicode"/>
              </a:rPr>
              <a:t>?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27482E92-050F-415C-A793-4A05797AC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17" y="541908"/>
            <a:ext cx="7954392" cy="795439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alpha val="1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2992" y="793492"/>
            <a:ext cx="8686981" cy="63880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5108" y="1181100"/>
            <a:ext cx="8857884" cy="758618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692337" y="2253561"/>
            <a:ext cx="7617459" cy="320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14999"/>
              </a:lnSpc>
              <a:spcBef>
                <a:spcPts val="100"/>
              </a:spcBef>
            </a:pPr>
            <a:r>
              <a:rPr lang="tr-TR" sz="3600" b="1" spc="-50" dirty="0" smtClean="0">
                <a:solidFill>
                  <a:srgbClr val="FFD558"/>
                </a:solidFill>
                <a:latin typeface="+mn-lt"/>
                <a:cs typeface="Lucida Sans Unicode"/>
              </a:rPr>
              <a:t>Ben, b</a:t>
            </a:r>
            <a:r>
              <a:rPr sz="3600" b="1" spc="-50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ilgili</a:t>
            </a:r>
            <a:r>
              <a:rPr sz="3600" b="1" spc="-380" dirty="0" smtClean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sz="3600" b="1" dirty="0" err="1">
                <a:solidFill>
                  <a:srgbClr val="FFD558"/>
                </a:solidFill>
                <a:latin typeface="+mn-lt"/>
                <a:cs typeface="Lucida Sans Unicode"/>
              </a:rPr>
              <a:t>ve</a:t>
            </a:r>
            <a:r>
              <a:rPr sz="3600" b="1" spc="-380" dirty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sz="3600" b="1" spc="-114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meraklı</a:t>
            </a:r>
            <a:r>
              <a:rPr lang="tr-TR" sz="3600" b="1" spc="-114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yım</a:t>
            </a:r>
            <a:r>
              <a:rPr sz="3600" b="1" spc="-114" dirty="0" smtClean="0">
                <a:solidFill>
                  <a:srgbClr val="FFD558"/>
                </a:solidFill>
                <a:latin typeface="+mn-lt"/>
                <a:cs typeface="Lucida Sans Unicode"/>
              </a:rPr>
              <a:t>.</a:t>
            </a:r>
            <a:r>
              <a:rPr sz="3600" b="1" spc="-380" dirty="0" smtClean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sz="3600" b="1" spc="-10" dirty="0">
                <a:solidFill>
                  <a:srgbClr val="FFD558"/>
                </a:solidFill>
                <a:latin typeface="+mn-lt"/>
                <a:cs typeface="Lucida Sans Unicode"/>
              </a:rPr>
              <a:t>Araştırmayı </a:t>
            </a:r>
            <a:r>
              <a:rPr sz="3600" b="1" spc="-110" dirty="0" err="1">
                <a:solidFill>
                  <a:srgbClr val="FFD558"/>
                </a:solidFill>
                <a:latin typeface="+mn-lt"/>
                <a:cs typeface="Lucida Sans Unicode"/>
              </a:rPr>
              <a:t>çok</a:t>
            </a:r>
            <a:r>
              <a:rPr sz="3600" b="1" spc="-405" dirty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sz="3600" b="1" spc="-70" dirty="0" smtClean="0">
                <a:solidFill>
                  <a:srgbClr val="FFD558"/>
                </a:solidFill>
                <a:latin typeface="+mn-lt"/>
                <a:cs typeface="Lucida Sans Unicode"/>
              </a:rPr>
              <a:t>sever</a:t>
            </a:r>
            <a:r>
              <a:rPr lang="tr-TR" sz="3600" b="1" spc="-70" dirty="0" smtClean="0">
                <a:solidFill>
                  <a:srgbClr val="FFD558"/>
                </a:solidFill>
                <a:latin typeface="+mn-lt"/>
                <a:cs typeface="Lucida Sans Unicode"/>
              </a:rPr>
              <a:t>im</a:t>
            </a:r>
            <a:r>
              <a:rPr sz="3600" b="1" spc="-70" dirty="0" smtClean="0">
                <a:solidFill>
                  <a:srgbClr val="FFD558"/>
                </a:solidFill>
                <a:latin typeface="+mn-lt"/>
                <a:cs typeface="Lucida Sans Unicode"/>
              </a:rPr>
              <a:t>.</a:t>
            </a:r>
            <a:r>
              <a:rPr sz="3600" b="1" spc="-400" dirty="0" smtClean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lang="tr-TR" sz="3600" b="1" spc="-65" dirty="0" smtClean="0">
                <a:solidFill>
                  <a:srgbClr val="FFD558"/>
                </a:solidFill>
                <a:latin typeface="+mn-lt"/>
                <a:cs typeface="Lucida Sans Unicode"/>
              </a:rPr>
              <a:t>İnsanlara</a:t>
            </a:r>
            <a:r>
              <a:rPr sz="3600" b="1" spc="-405" dirty="0" smtClean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sz="3600" b="1" spc="-10" dirty="0">
                <a:solidFill>
                  <a:srgbClr val="FFD558"/>
                </a:solidFill>
                <a:latin typeface="+mn-lt"/>
                <a:cs typeface="Lucida Sans Unicode"/>
              </a:rPr>
              <a:t>yarar</a:t>
            </a:r>
            <a:r>
              <a:rPr sz="3600" b="1" spc="-400" dirty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sz="3600" b="1" spc="-50" dirty="0">
                <a:solidFill>
                  <a:srgbClr val="FFD558"/>
                </a:solidFill>
                <a:latin typeface="+mn-lt"/>
                <a:cs typeface="Lucida Sans Unicode"/>
              </a:rPr>
              <a:t>sağlayacak </a:t>
            </a:r>
            <a:r>
              <a:rPr sz="3600" b="1" spc="-80" dirty="0">
                <a:solidFill>
                  <a:srgbClr val="FFD558"/>
                </a:solidFill>
                <a:latin typeface="+mn-lt"/>
                <a:cs typeface="Lucida Sans Unicode"/>
              </a:rPr>
              <a:t>araştırmalar,</a:t>
            </a:r>
            <a:r>
              <a:rPr sz="3600" b="1" spc="-330" dirty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sz="3600" b="1" spc="-95" dirty="0">
                <a:solidFill>
                  <a:srgbClr val="FFD558"/>
                </a:solidFill>
                <a:latin typeface="+mn-lt"/>
                <a:cs typeface="Lucida Sans Unicode"/>
              </a:rPr>
              <a:t>incelemeler</a:t>
            </a:r>
            <a:r>
              <a:rPr sz="3600" b="1" spc="-330" dirty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sz="3600" b="1" spc="-25" dirty="0">
                <a:solidFill>
                  <a:srgbClr val="FFD558"/>
                </a:solidFill>
                <a:latin typeface="+mn-lt"/>
                <a:cs typeface="Lucida Sans Unicode"/>
              </a:rPr>
              <a:t>ve </a:t>
            </a:r>
            <a:r>
              <a:rPr sz="3600" b="1" spc="-65" dirty="0" err="1">
                <a:solidFill>
                  <a:srgbClr val="FFD558"/>
                </a:solidFill>
                <a:latin typeface="+mn-lt"/>
                <a:cs typeface="Lucida Sans Unicode"/>
              </a:rPr>
              <a:t>deneyler</a:t>
            </a:r>
            <a:r>
              <a:rPr sz="3600" b="1" spc="-380" dirty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sz="3600" b="1" spc="-10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yapar</a:t>
            </a:r>
            <a:r>
              <a:rPr lang="tr-TR" sz="3600" b="1" spc="-10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ım</a:t>
            </a:r>
            <a:r>
              <a:rPr sz="3600" b="1" spc="-10" dirty="0" smtClean="0">
                <a:solidFill>
                  <a:srgbClr val="FFD558"/>
                </a:solidFill>
                <a:latin typeface="+mn-lt"/>
                <a:cs typeface="Lucida Sans Unicode"/>
              </a:rPr>
              <a:t>.</a:t>
            </a:r>
            <a:endParaRPr sz="3600" b="1" dirty="0">
              <a:latin typeface="+mn-lt"/>
              <a:cs typeface="Lucida Sans Unicode"/>
            </a:endParaRPr>
          </a:p>
          <a:p>
            <a:pPr algn="ctr">
              <a:lnSpc>
                <a:spcPct val="100000"/>
              </a:lnSpc>
              <a:spcBef>
                <a:spcPts val="675"/>
              </a:spcBef>
            </a:pPr>
            <a:r>
              <a:rPr lang="tr-TR" sz="3600" b="1" spc="-114" dirty="0" smtClean="0">
                <a:solidFill>
                  <a:srgbClr val="FFD558"/>
                </a:solidFill>
                <a:latin typeface="+mn-lt"/>
                <a:cs typeface="Lucida Sans Unicode"/>
              </a:rPr>
              <a:t>Benim m</a:t>
            </a:r>
            <a:r>
              <a:rPr sz="3600" b="1" spc="-114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esleği</a:t>
            </a:r>
            <a:r>
              <a:rPr lang="tr-TR" sz="3600" b="1" spc="-114" dirty="0" smtClean="0">
                <a:solidFill>
                  <a:srgbClr val="FFD558"/>
                </a:solidFill>
                <a:latin typeface="+mn-lt"/>
                <a:cs typeface="Lucida Sans Unicode"/>
              </a:rPr>
              <a:t>m</a:t>
            </a:r>
            <a:r>
              <a:rPr sz="3600" b="1" spc="-395" dirty="0" smtClean="0">
                <a:solidFill>
                  <a:srgbClr val="FFD558"/>
                </a:solidFill>
                <a:latin typeface="+mn-lt"/>
                <a:cs typeface="Lucida Sans Unicode"/>
              </a:rPr>
              <a:t> </a:t>
            </a:r>
            <a:r>
              <a:rPr lang="tr-TR" sz="3600" b="1" spc="-10" dirty="0">
                <a:solidFill>
                  <a:srgbClr val="FFD558"/>
                </a:solidFill>
                <a:latin typeface="+mn-lt"/>
                <a:cs typeface="Lucida Sans Unicode"/>
              </a:rPr>
              <a:t>n</a:t>
            </a:r>
            <a:r>
              <a:rPr sz="3600" b="1" spc="-10" dirty="0" err="1" smtClean="0">
                <a:solidFill>
                  <a:srgbClr val="FFD558"/>
                </a:solidFill>
                <a:latin typeface="+mn-lt"/>
                <a:cs typeface="Lucida Sans Unicode"/>
              </a:rPr>
              <a:t>edir</a:t>
            </a:r>
            <a:r>
              <a:rPr sz="3600" b="1" spc="-10" dirty="0">
                <a:solidFill>
                  <a:srgbClr val="FFD558"/>
                </a:solidFill>
                <a:latin typeface="+mn-lt"/>
                <a:cs typeface="Lucida Sans Unicode"/>
              </a:rPr>
              <a:t>?</a:t>
            </a:r>
            <a:endParaRPr sz="3600" b="1" dirty="0">
              <a:latin typeface="+mn-lt"/>
              <a:cs typeface="Lucida Sans Unicod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4578" y="1117491"/>
            <a:ext cx="4083685" cy="2522220"/>
          </a:xfrm>
          <a:prstGeom prst="rect">
            <a:avLst/>
          </a:prstGeom>
        </p:spPr>
        <p:txBody>
          <a:bodyPr vert="horz" wrap="square" lIns="0" tIns="241300" rIns="0" bIns="0" rtlCol="0">
            <a:spAutoFit/>
          </a:bodyPr>
          <a:lstStyle/>
          <a:p>
            <a:pPr marL="163830" marR="5080" indent="-151765">
              <a:lnSpc>
                <a:spcPts val="8930"/>
              </a:lnSpc>
              <a:spcBef>
                <a:spcPts val="1900"/>
              </a:spcBef>
            </a:pPr>
            <a:r>
              <a:rPr sz="8950" spc="-760" dirty="0">
                <a:solidFill>
                  <a:srgbClr val="FFFFFF"/>
                </a:solidFill>
                <a:latin typeface="Arial"/>
                <a:cs typeface="Arial"/>
              </a:rPr>
              <a:t>MESLEK </a:t>
            </a:r>
            <a:r>
              <a:rPr sz="8950" spc="-585" dirty="0">
                <a:solidFill>
                  <a:srgbClr val="FFFFFF"/>
                </a:solidFill>
                <a:latin typeface="Arial"/>
                <a:cs typeface="Arial"/>
              </a:rPr>
              <a:t>NEDİR?</a:t>
            </a:r>
            <a:endParaRPr sz="89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67744" y="2174780"/>
            <a:ext cx="6465570" cy="5626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 marR="5080" indent="-635" algn="ctr">
              <a:lnSpc>
                <a:spcPct val="115399"/>
              </a:lnSpc>
              <a:spcBef>
                <a:spcPts val="100"/>
              </a:spcBef>
            </a:pPr>
            <a:r>
              <a:rPr sz="4000" spc="65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İnsanların</a:t>
            </a:r>
            <a:r>
              <a:rPr sz="4000" spc="-28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95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geçimlerini</a:t>
            </a:r>
            <a:r>
              <a:rPr sz="4000" spc="9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sağlamak</a:t>
            </a:r>
            <a:r>
              <a:rPr sz="4000" spc="-24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12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için</a:t>
            </a:r>
            <a:r>
              <a:rPr sz="4000" spc="-24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14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belli</a:t>
            </a:r>
            <a:r>
              <a:rPr sz="4000" spc="-24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21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bir</a:t>
            </a:r>
            <a:r>
              <a:rPr sz="4000" spc="-24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14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eğitim</a:t>
            </a:r>
            <a:r>
              <a:rPr sz="4000" spc="14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10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aldıkları</a:t>
            </a:r>
            <a:r>
              <a:rPr sz="4000" spc="-29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6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ve</a:t>
            </a:r>
            <a:r>
              <a:rPr sz="4000" spc="-29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125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sürekli</a:t>
            </a:r>
            <a:r>
              <a:rPr sz="4000" spc="12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13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yaptıkları</a:t>
            </a:r>
            <a:r>
              <a:rPr sz="4000" spc="-27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-25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iş</a:t>
            </a:r>
            <a:r>
              <a:rPr sz="4000" spc="-2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.</a:t>
            </a:r>
            <a:endParaRPr sz="4000" dirty="0" smtClean="0">
              <a:latin typeface="Arial Narrow" pitchFamily="34" charset="0"/>
              <a:cs typeface="Arial"/>
            </a:endParaRPr>
          </a:p>
          <a:p>
            <a:pPr marL="323850" marR="336550" indent="-635" algn="ctr">
              <a:lnSpc>
                <a:spcPct val="115100"/>
              </a:lnSpc>
              <a:spcBef>
                <a:spcPts val="55"/>
              </a:spcBef>
            </a:pPr>
            <a:r>
              <a:rPr sz="400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Her</a:t>
            </a:r>
            <a:r>
              <a:rPr sz="4000" spc="-28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5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insanın</a:t>
            </a:r>
            <a:r>
              <a:rPr sz="4000" spc="-28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20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farklı</a:t>
            </a:r>
            <a:r>
              <a:rPr sz="4000" spc="-28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95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özelliği</a:t>
            </a:r>
            <a:r>
              <a:rPr sz="4000" spc="9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95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olduğu</a:t>
            </a:r>
            <a:r>
              <a:rPr sz="4000" spc="-29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14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gibi</a:t>
            </a:r>
            <a:r>
              <a:rPr sz="4000" spc="-29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95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mesleklerin</a:t>
            </a:r>
            <a:r>
              <a:rPr sz="4000" spc="-28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-2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de </a:t>
            </a:r>
            <a:r>
              <a:rPr sz="4000" spc="20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farklı</a:t>
            </a:r>
            <a:r>
              <a:rPr sz="4000" spc="-27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13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özellikleri</a:t>
            </a:r>
            <a:r>
              <a:rPr sz="4000" spc="-26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8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vardır</a:t>
            </a:r>
            <a:r>
              <a:rPr sz="4000" spc="8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.</a:t>
            </a:r>
            <a:endParaRPr sz="4000" dirty="0" smtClean="0">
              <a:latin typeface="Arial Narrow" pitchFamily="34" charset="0"/>
              <a:cs typeface="Arial"/>
            </a:endParaRPr>
          </a:p>
          <a:p>
            <a:pPr marL="12065" marR="24765" algn="ctr">
              <a:lnSpc>
                <a:spcPct val="115100"/>
              </a:lnSpc>
            </a:pPr>
            <a:r>
              <a:rPr sz="4000" spc="75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Mesleklerin</a:t>
            </a:r>
            <a:r>
              <a:rPr sz="4000" spc="-27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12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özellikleri</a:t>
            </a:r>
            <a:r>
              <a:rPr sz="4000" spc="12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75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insanların</a:t>
            </a:r>
            <a:r>
              <a:rPr sz="4000" spc="-28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5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meslek</a:t>
            </a:r>
            <a:r>
              <a:rPr sz="4000" spc="-28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85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seçimlerini</a:t>
            </a:r>
            <a:r>
              <a:rPr sz="4000" spc="85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 </a:t>
            </a:r>
            <a:r>
              <a:rPr sz="4000" spc="130" dirty="0" err="1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etkiler</a:t>
            </a:r>
            <a:r>
              <a:rPr sz="4000" spc="130" dirty="0" smtClean="0">
                <a:solidFill>
                  <a:srgbClr val="FF814A"/>
                </a:solidFill>
                <a:latin typeface="Arial Narrow" pitchFamily="34" charset="0"/>
                <a:cs typeface="Arial"/>
              </a:rPr>
              <a:t>.</a:t>
            </a:r>
            <a:endParaRPr sz="4000" dirty="0">
              <a:latin typeface="Arial Narrow" pitchFamily="34" charset="0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2992" y="793495"/>
            <a:ext cx="8686981" cy="63880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1483" y="2392394"/>
            <a:ext cx="8677274" cy="557212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478127" y="2306376"/>
            <a:ext cx="7752715" cy="2760964"/>
          </a:xfrm>
          <a:prstGeom prst="rect">
            <a:avLst/>
          </a:prstGeom>
        </p:spPr>
        <p:txBody>
          <a:bodyPr vert="horz" wrap="square" lIns="0" tIns="187531" rIns="0" bIns="0" rtlCol="0">
            <a:spAutoFit/>
          </a:bodyPr>
          <a:lstStyle/>
          <a:p>
            <a:pPr marL="12065" marR="5080" algn="ctr">
              <a:lnSpc>
                <a:spcPct val="115500"/>
              </a:lnSpc>
              <a:spcBef>
                <a:spcPts val="100"/>
              </a:spcBef>
            </a:pPr>
            <a:r>
              <a:rPr lang="tr-TR" sz="3600" b="1" spc="-135" dirty="0" smtClean="0">
                <a:solidFill>
                  <a:srgbClr val="5270FF"/>
                </a:solidFill>
                <a:latin typeface="+mn-lt"/>
                <a:cs typeface="Lucida Sans Unicode"/>
              </a:rPr>
              <a:t>Ben çöp kutularındaki çöpleri toplar, c</a:t>
            </a:r>
            <a:r>
              <a:rPr sz="3600" b="1" spc="-135" dirty="0" err="1" smtClean="0">
                <a:solidFill>
                  <a:srgbClr val="5270FF"/>
                </a:solidFill>
                <a:latin typeface="+mn-lt"/>
                <a:cs typeface="Lucida Sans Unicode"/>
              </a:rPr>
              <a:t>addelerin</a:t>
            </a:r>
            <a:r>
              <a:rPr sz="3600" b="1" spc="-395" dirty="0" smtClean="0">
                <a:solidFill>
                  <a:srgbClr val="5270FF"/>
                </a:solidFill>
                <a:latin typeface="+mn-lt"/>
                <a:cs typeface="Lucida Sans Unicode"/>
              </a:rPr>
              <a:t> </a:t>
            </a:r>
            <a:r>
              <a:rPr sz="3600" b="1" dirty="0">
                <a:solidFill>
                  <a:srgbClr val="5270FF"/>
                </a:solidFill>
                <a:latin typeface="+mn-lt"/>
                <a:cs typeface="Lucida Sans Unicode"/>
              </a:rPr>
              <a:t>ve</a:t>
            </a:r>
            <a:r>
              <a:rPr sz="3600" b="1" spc="-390" dirty="0">
                <a:solidFill>
                  <a:srgbClr val="5270FF"/>
                </a:solidFill>
                <a:latin typeface="+mn-lt"/>
                <a:cs typeface="Lucida Sans Unicode"/>
              </a:rPr>
              <a:t> </a:t>
            </a:r>
            <a:r>
              <a:rPr sz="3600" b="1" spc="-90" dirty="0">
                <a:solidFill>
                  <a:srgbClr val="5270FF"/>
                </a:solidFill>
                <a:latin typeface="+mn-lt"/>
                <a:cs typeface="Lucida Sans Unicode"/>
              </a:rPr>
              <a:t>sokakların</a:t>
            </a:r>
            <a:r>
              <a:rPr sz="3600" b="1" spc="-395" dirty="0">
                <a:solidFill>
                  <a:srgbClr val="5270FF"/>
                </a:solidFill>
                <a:latin typeface="+mn-lt"/>
                <a:cs typeface="Lucida Sans Unicode"/>
              </a:rPr>
              <a:t> </a:t>
            </a:r>
            <a:r>
              <a:rPr sz="3600" b="1" spc="-95" dirty="0">
                <a:solidFill>
                  <a:srgbClr val="5270FF"/>
                </a:solidFill>
                <a:latin typeface="+mn-lt"/>
                <a:cs typeface="Lucida Sans Unicode"/>
              </a:rPr>
              <a:t>temiz </a:t>
            </a:r>
            <a:r>
              <a:rPr sz="3600" b="1" spc="-120" dirty="0" err="1">
                <a:solidFill>
                  <a:srgbClr val="5270FF"/>
                </a:solidFill>
                <a:latin typeface="+mn-lt"/>
                <a:cs typeface="Lucida Sans Unicode"/>
              </a:rPr>
              <a:t>olmasını</a:t>
            </a:r>
            <a:r>
              <a:rPr sz="3600" b="1" spc="-395" dirty="0">
                <a:solidFill>
                  <a:srgbClr val="5270FF"/>
                </a:solidFill>
                <a:latin typeface="+mn-lt"/>
                <a:cs typeface="Lucida Sans Unicode"/>
              </a:rPr>
              <a:t> </a:t>
            </a:r>
            <a:r>
              <a:rPr sz="3600" b="1" spc="-10" dirty="0" err="1" smtClean="0">
                <a:solidFill>
                  <a:srgbClr val="5270FF"/>
                </a:solidFill>
                <a:latin typeface="+mn-lt"/>
                <a:cs typeface="Lucida Sans Unicode"/>
              </a:rPr>
              <a:t>sağlar</a:t>
            </a:r>
            <a:r>
              <a:rPr lang="tr-TR" sz="3600" b="1" spc="-10" dirty="0" err="1" smtClean="0">
                <a:solidFill>
                  <a:srgbClr val="5270FF"/>
                </a:solidFill>
                <a:latin typeface="+mn-lt"/>
                <a:cs typeface="Lucida Sans Unicode"/>
              </a:rPr>
              <a:t>ım</a:t>
            </a:r>
            <a:r>
              <a:rPr sz="3600" b="1" spc="-10" dirty="0" smtClean="0">
                <a:solidFill>
                  <a:srgbClr val="5270FF"/>
                </a:solidFill>
                <a:latin typeface="+mn-lt"/>
                <a:cs typeface="Lucida Sans Unicode"/>
              </a:rPr>
              <a:t>.</a:t>
            </a:r>
            <a:endParaRPr sz="3600" b="1" spc="-10" dirty="0">
              <a:solidFill>
                <a:srgbClr val="5270FF"/>
              </a:solidFill>
              <a:latin typeface="+mn-lt"/>
              <a:cs typeface="Lucida Sans Unicode"/>
            </a:endParaRPr>
          </a:p>
          <a:p>
            <a:pPr algn="ctr">
              <a:lnSpc>
                <a:spcPct val="100000"/>
              </a:lnSpc>
              <a:spcBef>
                <a:spcPts val="735"/>
              </a:spcBef>
            </a:pPr>
            <a:r>
              <a:rPr lang="tr-TR" sz="3600" b="1" spc="-114" dirty="0" smtClean="0">
                <a:solidFill>
                  <a:srgbClr val="5270FF"/>
                </a:solidFill>
                <a:latin typeface="+mn-lt"/>
                <a:cs typeface="Lucida Sans Unicode"/>
              </a:rPr>
              <a:t>Benim m</a:t>
            </a:r>
            <a:r>
              <a:rPr sz="3600" b="1" spc="-114" dirty="0" err="1" smtClean="0">
                <a:solidFill>
                  <a:srgbClr val="5270FF"/>
                </a:solidFill>
                <a:latin typeface="+mn-lt"/>
                <a:cs typeface="Lucida Sans Unicode"/>
              </a:rPr>
              <a:t>esleği</a:t>
            </a:r>
            <a:r>
              <a:rPr lang="tr-TR" sz="3600" b="1" spc="-114" dirty="0" smtClean="0">
                <a:solidFill>
                  <a:srgbClr val="5270FF"/>
                </a:solidFill>
                <a:latin typeface="+mn-lt"/>
                <a:cs typeface="Lucida Sans Unicode"/>
              </a:rPr>
              <a:t>m</a:t>
            </a:r>
            <a:r>
              <a:rPr sz="3600" b="1" spc="-415" dirty="0" smtClean="0">
                <a:solidFill>
                  <a:srgbClr val="5270FF"/>
                </a:solidFill>
                <a:latin typeface="+mn-lt"/>
                <a:cs typeface="Lucida Sans Unicode"/>
              </a:rPr>
              <a:t> </a:t>
            </a:r>
            <a:r>
              <a:rPr lang="tr-TR" sz="3600" b="1" spc="-10" dirty="0">
                <a:solidFill>
                  <a:srgbClr val="5270FF"/>
                </a:solidFill>
                <a:latin typeface="+mn-lt"/>
                <a:cs typeface="Lucida Sans Unicode"/>
              </a:rPr>
              <a:t>n</a:t>
            </a:r>
            <a:r>
              <a:rPr sz="3600" b="1" spc="-10" dirty="0" err="1" smtClean="0">
                <a:solidFill>
                  <a:srgbClr val="5270FF"/>
                </a:solidFill>
                <a:latin typeface="+mn-lt"/>
                <a:cs typeface="Lucida Sans Unicode"/>
              </a:rPr>
              <a:t>edir</a:t>
            </a:r>
            <a:r>
              <a:rPr sz="3600" b="1" spc="-10" dirty="0">
                <a:solidFill>
                  <a:srgbClr val="5270FF"/>
                </a:solidFill>
                <a:latin typeface="+mn-lt"/>
                <a:cs typeface="Lucida Sans Unicode"/>
              </a:rPr>
              <a:t>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000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2992" y="793494"/>
            <a:ext cx="8686981" cy="63880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760124" y="2628900"/>
            <a:ext cx="7752715" cy="2118351"/>
          </a:xfrm>
          <a:prstGeom prst="rect">
            <a:avLst/>
          </a:prstGeom>
        </p:spPr>
        <p:txBody>
          <a:bodyPr vert="horz" wrap="square" lIns="0" tIns="187530" rIns="0" bIns="0" rtlCol="0">
            <a:spAutoFit/>
          </a:bodyPr>
          <a:lstStyle/>
          <a:p>
            <a:pPr marL="12065" marR="5080" algn="ctr">
              <a:lnSpc>
                <a:spcPct val="115500"/>
              </a:lnSpc>
              <a:spcBef>
                <a:spcPts val="100"/>
              </a:spcBef>
            </a:pPr>
            <a:r>
              <a:rPr lang="tr-TR" sz="3600" b="1" spc="85" dirty="0" smtClean="0">
                <a:solidFill>
                  <a:srgbClr val="ECAC1F"/>
                </a:solidFill>
                <a:latin typeface="+mn-lt"/>
              </a:rPr>
              <a:t>Ben, in</a:t>
            </a:r>
            <a:r>
              <a:rPr sz="3600" b="1" spc="85" dirty="0" err="1" smtClean="0">
                <a:solidFill>
                  <a:srgbClr val="ECAC1F"/>
                </a:solidFill>
                <a:latin typeface="+mn-lt"/>
              </a:rPr>
              <a:t>sanların</a:t>
            </a:r>
            <a:r>
              <a:rPr sz="3600" b="1" spc="-235" dirty="0" smtClean="0">
                <a:solidFill>
                  <a:srgbClr val="ECAC1F"/>
                </a:solidFill>
                <a:latin typeface="+mn-lt"/>
              </a:rPr>
              <a:t> </a:t>
            </a:r>
            <a:r>
              <a:rPr sz="3600" b="1" spc="85" dirty="0" err="1" smtClean="0">
                <a:solidFill>
                  <a:srgbClr val="ECAC1F"/>
                </a:solidFill>
                <a:latin typeface="+mn-lt"/>
              </a:rPr>
              <a:t>saçları</a:t>
            </a:r>
            <a:r>
              <a:rPr lang="tr-TR" sz="3600" b="1" spc="85" dirty="0" err="1" smtClean="0">
                <a:solidFill>
                  <a:srgbClr val="ECAC1F"/>
                </a:solidFill>
                <a:latin typeface="+mn-lt"/>
              </a:rPr>
              <a:t>nı</a:t>
            </a:r>
            <a:r>
              <a:rPr lang="tr-TR" sz="3600" b="1" spc="85" dirty="0" smtClean="0">
                <a:solidFill>
                  <a:srgbClr val="ECAC1F"/>
                </a:solidFill>
                <a:latin typeface="+mn-lt"/>
              </a:rPr>
              <a:t> ve sakallarını</a:t>
            </a:r>
            <a:r>
              <a:rPr sz="3600" b="1" spc="-235" dirty="0" smtClean="0">
                <a:solidFill>
                  <a:srgbClr val="ECAC1F"/>
                </a:solidFill>
                <a:latin typeface="+mn-lt"/>
              </a:rPr>
              <a:t> </a:t>
            </a:r>
            <a:r>
              <a:rPr sz="3600" b="1" spc="70" dirty="0">
                <a:solidFill>
                  <a:srgbClr val="ECAC1F"/>
                </a:solidFill>
                <a:latin typeface="+mn-lt"/>
              </a:rPr>
              <a:t>keser</a:t>
            </a:r>
            <a:r>
              <a:rPr sz="3600" b="1" spc="-229" dirty="0">
                <a:solidFill>
                  <a:srgbClr val="ECAC1F"/>
                </a:solidFill>
                <a:latin typeface="+mn-lt"/>
              </a:rPr>
              <a:t> </a:t>
            </a:r>
            <a:r>
              <a:rPr sz="3600" b="1" spc="30" dirty="0">
                <a:solidFill>
                  <a:srgbClr val="ECAC1F"/>
                </a:solidFill>
                <a:latin typeface="+mn-lt"/>
              </a:rPr>
              <a:t>ve </a:t>
            </a:r>
            <a:r>
              <a:rPr sz="3600" b="1" spc="90" dirty="0">
                <a:solidFill>
                  <a:srgbClr val="ECAC1F"/>
                </a:solidFill>
                <a:latin typeface="+mn-lt"/>
              </a:rPr>
              <a:t>onlara</a:t>
            </a:r>
            <a:r>
              <a:rPr sz="3600" b="1" spc="-245" dirty="0">
                <a:solidFill>
                  <a:srgbClr val="ECAC1F"/>
                </a:solidFill>
                <a:latin typeface="+mn-lt"/>
              </a:rPr>
              <a:t> </a:t>
            </a:r>
            <a:r>
              <a:rPr sz="3600" b="1" spc="100" dirty="0" err="1">
                <a:solidFill>
                  <a:srgbClr val="ECAC1F"/>
                </a:solidFill>
                <a:latin typeface="+mn-lt"/>
              </a:rPr>
              <a:t>şekil</a:t>
            </a:r>
            <a:r>
              <a:rPr sz="3600" b="1" spc="-245" dirty="0">
                <a:solidFill>
                  <a:srgbClr val="ECAC1F"/>
                </a:solidFill>
                <a:latin typeface="+mn-lt"/>
              </a:rPr>
              <a:t> </a:t>
            </a:r>
            <a:r>
              <a:rPr sz="3600" b="1" spc="114" dirty="0" err="1" smtClean="0">
                <a:solidFill>
                  <a:srgbClr val="ECAC1F"/>
                </a:solidFill>
                <a:latin typeface="+mn-lt"/>
              </a:rPr>
              <a:t>veri</a:t>
            </a:r>
            <a:r>
              <a:rPr lang="tr-TR" sz="3600" b="1" spc="114" dirty="0" err="1" smtClean="0">
                <a:solidFill>
                  <a:srgbClr val="ECAC1F"/>
                </a:solidFill>
                <a:latin typeface="+mn-lt"/>
              </a:rPr>
              <a:t>rim</a:t>
            </a:r>
            <a:r>
              <a:rPr lang="tr-TR" sz="3600" b="1" spc="114" dirty="0" smtClean="0">
                <a:solidFill>
                  <a:srgbClr val="ECAC1F"/>
                </a:solidFill>
                <a:latin typeface="+mn-lt"/>
              </a:rPr>
              <a:t>.</a:t>
            </a:r>
            <a:endParaRPr sz="3600" b="1" spc="114" dirty="0">
              <a:solidFill>
                <a:srgbClr val="ECAC1F"/>
              </a:solidFill>
              <a:latin typeface="+mn-lt"/>
            </a:endParaRPr>
          </a:p>
          <a:p>
            <a:pPr algn="ctr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ECAC1F"/>
                </a:solidFill>
                <a:latin typeface="+mn-lt"/>
              </a:rPr>
              <a:t>Benim m</a:t>
            </a:r>
            <a:r>
              <a:rPr sz="3600" b="1" dirty="0" err="1" smtClean="0">
                <a:solidFill>
                  <a:srgbClr val="ECAC1F"/>
                </a:solidFill>
                <a:latin typeface="+mn-lt"/>
              </a:rPr>
              <a:t>esleği</a:t>
            </a:r>
            <a:r>
              <a:rPr lang="tr-TR" sz="3600" b="1" dirty="0" smtClean="0">
                <a:solidFill>
                  <a:srgbClr val="ECAC1F"/>
                </a:solidFill>
                <a:latin typeface="+mn-lt"/>
              </a:rPr>
              <a:t>m</a:t>
            </a:r>
            <a:r>
              <a:rPr sz="3600" b="1" spc="-130" dirty="0" smtClean="0">
                <a:solidFill>
                  <a:srgbClr val="ECAC1F"/>
                </a:solidFill>
                <a:latin typeface="+mn-lt"/>
              </a:rPr>
              <a:t> </a:t>
            </a:r>
            <a:r>
              <a:rPr lang="tr-TR" sz="3600" b="1" spc="-10" dirty="0">
                <a:solidFill>
                  <a:srgbClr val="ECAC1F"/>
                </a:solidFill>
                <a:latin typeface="+mn-lt"/>
              </a:rPr>
              <a:t>n</a:t>
            </a:r>
            <a:r>
              <a:rPr sz="3600" b="1" spc="-10" dirty="0" err="1" smtClean="0">
                <a:solidFill>
                  <a:srgbClr val="ECAC1F"/>
                </a:solidFill>
                <a:latin typeface="+mn-lt"/>
              </a:rPr>
              <a:t>edir</a:t>
            </a:r>
            <a:r>
              <a:rPr sz="3600" b="1" spc="-10" dirty="0">
                <a:solidFill>
                  <a:srgbClr val="ECAC1F"/>
                </a:solidFill>
                <a:latin typeface="+mn-lt"/>
              </a:rPr>
              <a:t>?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257300"/>
            <a:ext cx="6324600" cy="789929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50000"/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2992" y="793494"/>
            <a:ext cx="8686981" cy="63880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25740" y="426640"/>
            <a:ext cx="7534274" cy="945832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478127" y="2306376"/>
            <a:ext cx="7752715" cy="2760962"/>
          </a:xfrm>
          <a:prstGeom prst="rect">
            <a:avLst/>
          </a:prstGeom>
        </p:spPr>
        <p:txBody>
          <a:bodyPr vert="horz" wrap="square" lIns="0" tIns="187529" rIns="0" bIns="0" rtlCol="0">
            <a:spAutoFit/>
          </a:bodyPr>
          <a:lstStyle/>
          <a:p>
            <a:pPr marL="12065" marR="5080" algn="ctr">
              <a:lnSpc>
                <a:spcPct val="115500"/>
              </a:lnSpc>
              <a:spcBef>
                <a:spcPts val="100"/>
              </a:spcBef>
            </a:pPr>
            <a:r>
              <a:rPr lang="tr-TR" sz="3600" b="1" spc="75" dirty="0" smtClean="0">
                <a:latin typeface="+mn-lt"/>
              </a:rPr>
              <a:t>Ben, </a:t>
            </a:r>
            <a:r>
              <a:rPr lang="tr-TR" sz="3600" b="1" spc="75" dirty="0">
                <a:latin typeface="+mn-lt"/>
              </a:rPr>
              <a:t>h</a:t>
            </a:r>
            <a:r>
              <a:rPr sz="3600" b="1" spc="75" dirty="0" err="1" smtClean="0">
                <a:latin typeface="+mn-lt"/>
              </a:rPr>
              <a:t>ayvanların</a:t>
            </a:r>
            <a:r>
              <a:rPr sz="3600" b="1" spc="-250" dirty="0" smtClean="0">
                <a:latin typeface="+mn-lt"/>
              </a:rPr>
              <a:t> </a:t>
            </a:r>
            <a:r>
              <a:rPr lang="tr-TR" sz="3600" b="1" spc="155" dirty="0" smtClean="0">
                <a:latin typeface="+mn-lt"/>
              </a:rPr>
              <a:t>sağlık durumları ile ilgilenirim. Onları tedavi eder onların aşısını yaparım</a:t>
            </a:r>
            <a:r>
              <a:rPr sz="3600" b="1" spc="160" dirty="0" smtClean="0">
                <a:latin typeface="+mn-lt"/>
              </a:rPr>
              <a:t>.</a:t>
            </a:r>
            <a:endParaRPr sz="3600" b="1" spc="160" dirty="0">
              <a:latin typeface="+mn-lt"/>
            </a:endParaRPr>
          </a:p>
          <a:p>
            <a:pPr algn="ctr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latin typeface="+mn-lt"/>
              </a:rPr>
              <a:t>Benim m</a:t>
            </a:r>
            <a:r>
              <a:rPr sz="3600" b="1" dirty="0" err="1" smtClean="0">
                <a:latin typeface="+mn-lt"/>
              </a:rPr>
              <a:t>esleği</a:t>
            </a:r>
            <a:r>
              <a:rPr lang="tr-TR" sz="3600" b="1" dirty="0" smtClean="0">
                <a:latin typeface="+mn-lt"/>
              </a:rPr>
              <a:t>m</a:t>
            </a:r>
            <a:r>
              <a:rPr sz="3600" b="1" spc="-130" dirty="0" smtClean="0">
                <a:latin typeface="+mn-lt"/>
              </a:rPr>
              <a:t> </a:t>
            </a:r>
            <a:r>
              <a:rPr lang="tr-TR" sz="3600" b="1" spc="-10" dirty="0">
                <a:latin typeface="+mn-lt"/>
              </a:rPr>
              <a:t>n</a:t>
            </a:r>
            <a:r>
              <a:rPr sz="3600" b="1" spc="-10" dirty="0" err="1" smtClean="0">
                <a:latin typeface="+mn-lt"/>
              </a:rPr>
              <a:t>edir</a:t>
            </a:r>
            <a:r>
              <a:rPr sz="3600" b="1" spc="-10" dirty="0">
                <a:latin typeface="+mn-lt"/>
              </a:rPr>
              <a:t>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7030A0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20284" y="635924"/>
            <a:ext cx="8686981" cy="63880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318214" y="2781300"/>
            <a:ext cx="7691120" cy="25832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15500"/>
              </a:lnSpc>
              <a:spcBef>
                <a:spcPts val="100"/>
              </a:spcBef>
            </a:pPr>
            <a:r>
              <a:rPr lang="tr-TR" sz="3600" b="1" spc="-105" dirty="0" smtClean="0">
                <a:solidFill>
                  <a:srgbClr val="462A1C"/>
                </a:solidFill>
                <a:latin typeface="+mn-lt"/>
              </a:rPr>
              <a:t>Ben, insanların ağız ve diş sağlığı ile ilgilenirim. Diş sağlığı konusunda bilgiler verir, hastalanan dişleri tedavi ederim.</a:t>
            </a:r>
            <a:br>
              <a:rPr lang="tr-TR" sz="3600" b="1" spc="-105" dirty="0" smtClean="0">
                <a:solidFill>
                  <a:srgbClr val="462A1C"/>
                </a:solidFill>
                <a:latin typeface="+mn-lt"/>
              </a:rPr>
            </a:br>
            <a:r>
              <a:rPr lang="tr-TR" sz="3600" b="1" spc="-105" dirty="0" smtClean="0">
                <a:solidFill>
                  <a:srgbClr val="462A1C"/>
                </a:solidFill>
                <a:latin typeface="+mn-lt"/>
              </a:rPr>
              <a:t>Benim mesleğim nedir?</a:t>
            </a:r>
            <a:endParaRPr sz="3600" b="1" spc="-10" dirty="0">
              <a:solidFill>
                <a:srgbClr val="462A1C"/>
              </a:solidFill>
              <a:latin typeface="+mn-lt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90700"/>
            <a:ext cx="6534284" cy="668442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67800" y="635924"/>
            <a:ext cx="8439465" cy="740317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601200" y="2171700"/>
            <a:ext cx="7691120" cy="3868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15500"/>
              </a:lnSpc>
              <a:spcBef>
                <a:spcPts val="100"/>
              </a:spcBef>
            </a:pPr>
            <a:r>
              <a:rPr lang="tr-TR" sz="3600" b="1" spc="-105" dirty="0" smtClean="0">
                <a:solidFill>
                  <a:srgbClr val="462A1C"/>
                </a:solidFill>
                <a:latin typeface="+mn-lt"/>
              </a:rPr>
              <a:t>Ben, bilgisayarımla işler yaparak, tasarlayarak pek çok aracın çalışmasını sağlarım. Ayrıca bilgisayar oyunları yapabilir, şirketlerin yada kişisel bilgisayarların güvenliğini sağlayabilirim.</a:t>
            </a:r>
            <a:br>
              <a:rPr lang="tr-TR" sz="3600" b="1" spc="-105" dirty="0" smtClean="0">
                <a:solidFill>
                  <a:srgbClr val="462A1C"/>
                </a:solidFill>
                <a:latin typeface="+mn-lt"/>
              </a:rPr>
            </a:br>
            <a:r>
              <a:rPr lang="tr-TR" sz="3600" b="1" spc="-105" dirty="0" smtClean="0">
                <a:solidFill>
                  <a:srgbClr val="462A1C"/>
                </a:solidFill>
                <a:latin typeface="+mn-lt"/>
              </a:rPr>
              <a:t>Benim mesleğim nedir?</a:t>
            </a:r>
            <a:endParaRPr sz="3600" b="1" spc="-10" dirty="0">
              <a:solidFill>
                <a:srgbClr val="462A1C"/>
              </a:solidFill>
              <a:latin typeface="+mn-lt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66900"/>
            <a:ext cx="67056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69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5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95545" y="952500"/>
            <a:ext cx="8687435" cy="6388100"/>
            <a:chOff x="8820284" y="635924"/>
            <a:chExt cx="8687435" cy="63881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20284" y="635924"/>
              <a:ext cx="8686981" cy="63880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845075" y="709180"/>
              <a:ext cx="8637905" cy="6273800"/>
            </a:xfrm>
            <a:custGeom>
              <a:avLst/>
              <a:gdLst/>
              <a:ahLst/>
              <a:cxnLst/>
              <a:rect l="l" t="t" r="r" b="b"/>
              <a:pathLst>
                <a:path w="8637905" h="6273800">
                  <a:moveTo>
                    <a:pt x="5068453" y="12699"/>
                  </a:moveTo>
                  <a:lnTo>
                    <a:pt x="4575010" y="12699"/>
                  </a:lnTo>
                  <a:lnTo>
                    <a:pt x="4623069" y="0"/>
                  </a:lnTo>
                  <a:lnTo>
                    <a:pt x="5018128" y="0"/>
                  </a:lnTo>
                  <a:lnTo>
                    <a:pt x="5068453" y="12699"/>
                  </a:lnTo>
                  <a:close/>
                </a:path>
                <a:path w="8637905" h="6273800">
                  <a:moveTo>
                    <a:pt x="6218124" y="774699"/>
                  </a:moveTo>
                  <a:lnTo>
                    <a:pt x="3423479" y="774699"/>
                  </a:lnTo>
                  <a:lnTo>
                    <a:pt x="3449133" y="736599"/>
                  </a:lnTo>
                  <a:lnTo>
                    <a:pt x="3475901" y="685799"/>
                  </a:lnTo>
                  <a:lnTo>
                    <a:pt x="3503758" y="647699"/>
                  </a:lnTo>
                  <a:lnTo>
                    <a:pt x="3532680" y="609599"/>
                  </a:lnTo>
                  <a:lnTo>
                    <a:pt x="3562641" y="584199"/>
                  </a:lnTo>
                  <a:lnTo>
                    <a:pt x="3593615" y="546099"/>
                  </a:lnTo>
                  <a:lnTo>
                    <a:pt x="3625577" y="507999"/>
                  </a:lnTo>
                  <a:lnTo>
                    <a:pt x="3658502" y="469899"/>
                  </a:lnTo>
                  <a:lnTo>
                    <a:pt x="3692364" y="444499"/>
                  </a:lnTo>
                  <a:lnTo>
                    <a:pt x="3727138" y="406399"/>
                  </a:lnTo>
                  <a:lnTo>
                    <a:pt x="3762798" y="380999"/>
                  </a:lnTo>
                  <a:lnTo>
                    <a:pt x="3799319" y="342899"/>
                  </a:lnTo>
                  <a:lnTo>
                    <a:pt x="3836677" y="317499"/>
                  </a:lnTo>
                  <a:lnTo>
                    <a:pt x="3874844" y="292099"/>
                  </a:lnTo>
                  <a:lnTo>
                    <a:pt x="3913796" y="266699"/>
                  </a:lnTo>
                  <a:lnTo>
                    <a:pt x="3953508" y="241299"/>
                  </a:lnTo>
                  <a:lnTo>
                    <a:pt x="3993954" y="215899"/>
                  </a:lnTo>
                  <a:lnTo>
                    <a:pt x="4035109" y="190499"/>
                  </a:lnTo>
                  <a:lnTo>
                    <a:pt x="4076947" y="165099"/>
                  </a:lnTo>
                  <a:lnTo>
                    <a:pt x="4119443" y="152399"/>
                  </a:lnTo>
                  <a:lnTo>
                    <a:pt x="4162572" y="126999"/>
                  </a:lnTo>
                  <a:lnTo>
                    <a:pt x="4206308" y="114299"/>
                  </a:lnTo>
                  <a:lnTo>
                    <a:pt x="4250626" y="88899"/>
                  </a:lnTo>
                  <a:lnTo>
                    <a:pt x="4527330" y="12699"/>
                  </a:lnTo>
                  <a:lnTo>
                    <a:pt x="5118520" y="12699"/>
                  </a:lnTo>
                  <a:lnTo>
                    <a:pt x="5359200" y="76199"/>
                  </a:lnTo>
                  <a:lnTo>
                    <a:pt x="5405276" y="101599"/>
                  </a:lnTo>
                  <a:lnTo>
                    <a:pt x="5450622" y="114299"/>
                  </a:lnTo>
                  <a:lnTo>
                    <a:pt x="5495219" y="139699"/>
                  </a:lnTo>
                  <a:lnTo>
                    <a:pt x="5539051" y="152399"/>
                  </a:lnTo>
                  <a:lnTo>
                    <a:pt x="5582097" y="177799"/>
                  </a:lnTo>
                  <a:lnTo>
                    <a:pt x="5624339" y="203199"/>
                  </a:lnTo>
                  <a:lnTo>
                    <a:pt x="5665760" y="228599"/>
                  </a:lnTo>
                  <a:lnTo>
                    <a:pt x="5706341" y="253999"/>
                  </a:lnTo>
                  <a:lnTo>
                    <a:pt x="5746063" y="279399"/>
                  </a:lnTo>
                  <a:lnTo>
                    <a:pt x="5784908" y="304799"/>
                  </a:lnTo>
                  <a:lnTo>
                    <a:pt x="5822857" y="330199"/>
                  </a:lnTo>
                  <a:lnTo>
                    <a:pt x="5859893" y="368299"/>
                  </a:lnTo>
                  <a:lnTo>
                    <a:pt x="5895996" y="393699"/>
                  </a:lnTo>
                  <a:lnTo>
                    <a:pt x="5931149" y="419099"/>
                  </a:lnTo>
                  <a:lnTo>
                    <a:pt x="5965332" y="457199"/>
                  </a:lnTo>
                  <a:lnTo>
                    <a:pt x="5998528" y="495299"/>
                  </a:lnTo>
                  <a:lnTo>
                    <a:pt x="6030718" y="520699"/>
                  </a:lnTo>
                  <a:lnTo>
                    <a:pt x="6061884" y="558799"/>
                  </a:lnTo>
                  <a:lnTo>
                    <a:pt x="6092006" y="596899"/>
                  </a:lnTo>
                  <a:lnTo>
                    <a:pt x="6121068" y="634999"/>
                  </a:lnTo>
                  <a:lnTo>
                    <a:pt x="6149050" y="673099"/>
                  </a:lnTo>
                  <a:lnTo>
                    <a:pt x="6175935" y="711199"/>
                  </a:lnTo>
                  <a:lnTo>
                    <a:pt x="6201702" y="749299"/>
                  </a:lnTo>
                  <a:lnTo>
                    <a:pt x="6218124" y="774699"/>
                  </a:lnTo>
                  <a:close/>
                </a:path>
                <a:path w="8637905" h="6273800">
                  <a:moveTo>
                    <a:pt x="2702279" y="444499"/>
                  </a:moveTo>
                  <a:lnTo>
                    <a:pt x="2560874" y="444499"/>
                  </a:lnTo>
                  <a:lnTo>
                    <a:pt x="2607671" y="431799"/>
                  </a:lnTo>
                  <a:lnTo>
                    <a:pt x="2654821" y="431799"/>
                  </a:lnTo>
                  <a:lnTo>
                    <a:pt x="2702279" y="444499"/>
                  </a:lnTo>
                  <a:close/>
                </a:path>
                <a:path w="8637905" h="6273800">
                  <a:moveTo>
                    <a:pt x="7728065" y="1333499"/>
                  </a:moveTo>
                  <a:lnTo>
                    <a:pt x="1533787" y="1333499"/>
                  </a:lnTo>
                  <a:lnTo>
                    <a:pt x="1544248" y="1282699"/>
                  </a:lnTo>
                  <a:lnTo>
                    <a:pt x="1556577" y="1244599"/>
                  </a:lnTo>
                  <a:lnTo>
                    <a:pt x="1570729" y="1193799"/>
                  </a:lnTo>
                  <a:lnTo>
                    <a:pt x="1586656" y="1155699"/>
                  </a:lnTo>
                  <a:lnTo>
                    <a:pt x="1604309" y="1104899"/>
                  </a:lnTo>
                  <a:lnTo>
                    <a:pt x="1623643" y="1066799"/>
                  </a:lnTo>
                  <a:lnTo>
                    <a:pt x="1644609" y="1028699"/>
                  </a:lnTo>
                  <a:lnTo>
                    <a:pt x="1667160" y="977899"/>
                  </a:lnTo>
                  <a:lnTo>
                    <a:pt x="1691249" y="939799"/>
                  </a:lnTo>
                  <a:lnTo>
                    <a:pt x="1716829" y="901699"/>
                  </a:lnTo>
                  <a:lnTo>
                    <a:pt x="1743852" y="876299"/>
                  </a:lnTo>
                  <a:lnTo>
                    <a:pt x="1772271" y="838199"/>
                  </a:lnTo>
                  <a:lnTo>
                    <a:pt x="1802038" y="800099"/>
                  </a:lnTo>
                  <a:lnTo>
                    <a:pt x="1833107" y="774699"/>
                  </a:lnTo>
                  <a:lnTo>
                    <a:pt x="1865429" y="736599"/>
                  </a:lnTo>
                  <a:lnTo>
                    <a:pt x="1898958" y="711199"/>
                  </a:lnTo>
                  <a:lnTo>
                    <a:pt x="1933646" y="673099"/>
                  </a:lnTo>
                  <a:lnTo>
                    <a:pt x="1969446" y="647699"/>
                  </a:lnTo>
                  <a:lnTo>
                    <a:pt x="2006310" y="622299"/>
                  </a:lnTo>
                  <a:lnTo>
                    <a:pt x="2044192" y="596899"/>
                  </a:lnTo>
                  <a:lnTo>
                    <a:pt x="2083043" y="584199"/>
                  </a:lnTo>
                  <a:lnTo>
                    <a:pt x="2122817" y="558799"/>
                  </a:lnTo>
                  <a:lnTo>
                    <a:pt x="2163465" y="533399"/>
                  </a:lnTo>
                  <a:lnTo>
                    <a:pt x="2333865" y="482599"/>
                  </a:lnTo>
                  <a:lnTo>
                    <a:pt x="2468534" y="444499"/>
                  </a:lnTo>
                  <a:lnTo>
                    <a:pt x="2797926" y="444499"/>
                  </a:lnTo>
                  <a:lnTo>
                    <a:pt x="2850491" y="457199"/>
                  </a:lnTo>
                  <a:lnTo>
                    <a:pt x="3001859" y="495299"/>
                  </a:lnTo>
                  <a:lnTo>
                    <a:pt x="3050048" y="520699"/>
                  </a:lnTo>
                  <a:lnTo>
                    <a:pt x="3097024" y="546099"/>
                  </a:lnTo>
                  <a:lnTo>
                    <a:pt x="3142740" y="558799"/>
                  </a:lnTo>
                  <a:lnTo>
                    <a:pt x="3187149" y="584199"/>
                  </a:lnTo>
                  <a:lnTo>
                    <a:pt x="3230202" y="609599"/>
                  </a:lnTo>
                  <a:lnTo>
                    <a:pt x="3271853" y="647699"/>
                  </a:lnTo>
                  <a:lnTo>
                    <a:pt x="3312053" y="673099"/>
                  </a:lnTo>
                  <a:lnTo>
                    <a:pt x="3350756" y="698499"/>
                  </a:lnTo>
                  <a:lnTo>
                    <a:pt x="3387914" y="736599"/>
                  </a:lnTo>
                  <a:lnTo>
                    <a:pt x="3423479" y="774699"/>
                  </a:lnTo>
                  <a:lnTo>
                    <a:pt x="6218124" y="774699"/>
                  </a:lnTo>
                  <a:lnTo>
                    <a:pt x="6226335" y="787399"/>
                  </a:lnTo>
                  <a:lnTo>
                    <a:pt x="6249815" y="825499"/>
                  </a:lnTo>
                  <a:lnTo>
                    <a:pt x="6272123" y="876299"/>
                  </a:lnTo>
                  <a:lnTo>
                    <a:pt x="6293241" y="914399"/>
                  </a:lnTo>
                  <a:lnTo>
                    <a:pt x="6313151" y="952499"/>
                  </a:lnTo>
                  <a:lnTo>
                    <a:pt x="6331833" y="1003299"/>
                  </a:lnTo>
                  <a:lnTo>
                    <a:pt x="6349271" y="1041399"/>
                  </a:lnTo>
                  <a:lnTo>
                    <a:pt x="6365444" y="1092199"/>
                  </a:lnTo>
                  <a:lnTo>
                    <a:pt x="6380336" y="1130299"/>
                  </a:lnTo>
                  <a:lnTo>
                    <a:pt x="6393927" y="1181099"/>
                  </a:lnTo>
                  <a:lnTo>
                    <a:pt x="6406199" y="1231899"/>
                  </a:lnTo>
                  <a:lnTo>
                    <a:pt x="6417134" y="1269999"/>
                  </a:lnTo>
                  <a:lnTo>
                    <a:pt x="6426713" y="1320799"/>
                  </a:lnTo>
                  <a:lnTo>
                    <a:pt x="7709731" y="1320799"/>
                  </a:lnTo>
                  <a:lnTo>
                    <a:pt x="7728065" y="1333499"/>
                  </a:lnTo>
                  <a:close/>
                </a:path>
                <a:path w="8637905" h="6273800">
                  <a:moveTo>
                    <a:pt x="7184139" y="1130299"/>
                  </a:moveTo>
                  <a:lnTo>
                    <a:pt x="6928866" y="1130299"/>
                  </a:lnTo>
                  <a:lnTo>
                    <a:pt x="6979065" y="1117599"/>
                  </a:lnTo>
                  <a:lnTo>
                    <a:pt x="7132353" y="1117599"/>
                  </a:lnTo>
                  <a:lnTo>
                    <a:pt x="7184139" y="1130299"/>
                  </a:lnTo>
                  <a:close/>
                </a:path>
                <a:path w="8637905" h="6273800">
                  <a:moveTo>
                    <a:pt x="7709731" y="1320799"/>
                  </a:moveTo>
                  <a:lnTo>
                    <a:pt x="6426713" y="1320799"/>
                  </a:lnTo>
                  <a:lnTo>
                    <a:pt x="6467438" y="1295399"/>
                  </a:lnTo>
                  <a:lnTo>
                    <a:pt x="6509334" y="1269999"/>
                  </a:lnTo>
                  <a:lnTo>
                    <a:pt x="6552339" y="1244599"/>
                  </a:lnTo>
                  <a:lnTo>
                    <a:pt x="6596391" y="1219199"/>
                  </a:lnTo>
                  <a:lnTo>
                    <a:pt x="6641427" y="1206499"/>
                  </a:lnTo>
                  <a:lnTo>
                    <a:pt x="6687387" y="1181099"/>
                  </a:lnTo>
                  <a:lnTo>
                    <a:pt x="6879219" y="1130299"/>
                  </a:lnTo>
                  <a:lnTo>
                    <a:pt x="7236168" y="1130299"/>
                  </a:lnTo>
                  <a:lnTo>
                    <a:pt x="7376821" y="1168399"/>
                  </a:lnTo>
                  <a:lnTo>
                    <a:pt x="7509376" y="1206499"/>
                  </a:lnTo>
                  <a:lnTo>
                    <a:pt x="7551598" y="1231899"/>
                  </a:lnTo>
                  <a:lnTo>
                    <a:pt x="7592779" y="1257299"/>
                  </a:lnTo>
                  <a:lnTo>
                    <a:pt x="7632886" y="1269999"/>
                  </a:lnTo>
                  <a:lnTo>
                    <a:pt x="7671881" y="1295399"/>
                  </a:lnTo>
                  <a:lnTo>
                    <a:pt x="7709731" y="1320799"/>
                  </a:lnTo>
                  <a:close/>
                </a:path>
                <a:path w="8637905" h="6273800">
                  <a:moveTo>
                    <a:pt x="1465730" y="1320799"/>
                  </a:moveTo>
                  <a:lnTo>
                    <a:pt x="1094178" y="1320799"/>
                  </a:lnTo>
                  <a:lnTo>
                    <a:pt x="1139509" y="1308099"/>
                  </a:lnTo>
                  <a:lnTo>
                    <a:pt x="1418417" y="1308099"/>
                  </a:lnTo>
                  <a:lnTo>
                    <a:pt x="1465730" y="1320799"/>
                  </a:lnTo>
                  <a:close/>
                </a:path>
                <a:path w="8637905" h="6273800">
                  <a:moveTo>
                    <a:pt x="2490213" y="5435599"/>
                  </a:moveTo>
                  <a:lnTo>
                    <a:pt x="2083769" y="5435599"/>
                  </a:lnTo>
                  <a:lnTo>
                    <a:pt x="2031913" y="5422899"/>
                  </a:lnTo>
                  <a:lnTo>
                    <a:pt x="1984075" y="5422899"/>
                  </a:lnTo>
                  <a:lnTo>
                    <a:pt x="1753619" y="5359399"/>
                  </a:lnTo>
                  <a:lnTo>
                    <a:pt x="1709389" y="5346699"/>
                  </a:lnTo>
                  <a:lnTo>
                    <a:pt x="1665817" y="5321299"/>
                  </a:lnTo>
                  <a:lnTo>
                    <a:pt x="1622920" y="5308599"/>
                  </a:lnTo>
                  <a:lnTo>
                    <a:pt x="1580714" y="5283199"/>
                  </a:lnTo>
                  <a:lnTo>
                    <a:pt x="1539214" y="5270499"/>
                  </a:lnTo>
                  <a:lnTo>
                    <a:pt x="1498439" y="5245099"/>
                  </a:lnTo>
                  <a:lnTo>
                    <a:pt x="1458403" y="5219699"/>
                  </a:lnTo>
                  <a:lnTo>
                    <a:pt x="1419123" y="5194299"/>
                  </a:lnTo>
                  <a:lnTo>
                    <a:pt x="1380616" y="5181599"/>
                  </a:lnTo>
                  <a:lnTo>
                    <a:pt x="1342897" y="5143499"/>
                  </a:lnTo>
                  <a:lnTo>
                    <a:pt x="1305983" y="5118099"/>
                  </a:lnTo>
                  <a:lnTo>
                    <a:pt x="1269890" y="5092699"/>
                  </a:lnTo>
                  <a:lnTo>
                    <a:pt x="1234634" y="5067299"/>
                  </a:lnTo>
                  <a:lnTo>
                    <a:pt x="1200233" y="5041899"/>
                  </a:lnTo>
                  <a:lnTo>
                    <a:pt x="1166701" y="5003799"/>
                  </a:lnTo>
                  <a:lnTo>
                    <a:pt x="1134056" y="4978399"/>
                  </a:lnTo>
                  <a:lnTo>
                    <a:pt x="1102313" y="4940299"/>
                  </a:lnTo>
                  <a:lnTo>
                    <a:pt x="1071489" y="4914899"/>
                  </a:lnTo>
                  <a:lnTo>
                    <a:pt x="1041600" y="4876799"/>
                  </a:lnTo>
                  <a:lnTo>
                    <a:pt x="1012663" y="4838699"/>
                  </a:lnTo>
                  <a:lnTo>
                    <a:pt x="984693" y="4800599"/>
                  </a:lnTo>
                  <a:lnTo>
                    <a:pt x="957707" y="4775199"/>
                  </a:lnTo>
                  <a:lnTo>
                    <a:pt x="931722" y="4737099"/>
                  </a:lnTo>
                  <a:lnTo>
                    <a:pt x="906753" y="4698999"/>
                  </a:lnTo>
                  <a:lnTo>
                    <a:pt x="882817" y="4660899"/>
                  </a:lnTo>
                  <a:lnTo>
                    <a:pt x="859930" y="4622799"/>
                  </a:lnTo>
                  <a:lnTo>
                    <a:pt x="838108" y="4584699"/>
                  </a:lnTo>
                  <a:lnTo>
                    <a:pt x="817368" y="4533899"/>
                  </a:lnTo>
                  <a:lnTo>
                    <a:pt x="797726" y="4495799"/>
                  </a:lnTo>
                  <a:lnTo>
                    <a:pt x="779199" y="4457699"/>
                  </a:lnTo>
                  <a:lnTo>
                    <a:pt x="761801" y="4419599"/>
                  </a:lnTo>
                  <a:lnTo>
                    <a:pt x="745551" y="4368799"/>
                  </a:lnTo>
                  <a:lnTo>
                    <a:pt x="730464" y="4330699"/>
                  </a:lnTo>
                  <a:lnTo>
                    <a:pt x="716556" y="4279899"/>
                  </a:lnTo>
                  <a:lnTo>
                    <a:pt x="703843" y="4241799"/>
                  </a:lnTo>
                  <a:lnTo>
                    <a:pt x="692343" y="4190999"/>
                  </a:lnTo>
                  <a:lnTo>
                    <a:pt x="682071" y="4152899"/>
                  </a:lnTo>
                  <a:lnTo>
                    <a:pt x="673043" y="4102099"/>
                  </a:lnTo>
                  <a:lnTo>
                    <a:pt x="665277" y="4063999"/>
                  </a:lnTo>
                  <a:lnTo>
                    <a:pt x="658787" y="4013199"/>
                  </a:lnTo>
                  <a:lnTo>
                    <a:pt x="653590" y="3975099"/>
                  </a:lnTo>
                  <a:lnTo>
                    <a:pt x="649703" y="3924299"/>
                  </a:lnTo>
                  <a:lnTo>
                    <a:pt x="647143" y="3873499"/>
                  </a:lnTo>
                  <a:lnTo>
                    <a:pt x="645924" y="3835399"/>
                  </a:lnTo>
                  <a:lnTo>
                    <a:pt x="646029" y="3797299"/>
                  </a:lnTo>
                  <a:lnTo>
                    <a:pt x="646064" y="3784599"/>
                  </a:lnTo>
                  <a:lnTo>
                    <a:pt x="647578" y="3733799"/>
                  </a:lnTo>
                  <a:lnTo>
                    <a:pt x="650484" y="3682999"/>
                  </a:lnTo>
                  <a:lnTo>
                    <a:pt x="608931" y="3657599"/>
                  </a:lnTo>
                  <a:lnTo>
                    <a:pt x="568462" y="3632199"/>
                  </a:lnTo>
                  <a:lnTo>
                    <a:pt x="529109" y="3606799"/>
                  </a:lnTo>
                  <a:lnTo>
                    <a:pt x="490902" y="3581399"/>
                  </a:lnTo>
                  <a:lnTo>
                    <a:pt x="453874" y="3555999"/>
                  </a:lnTo>
                  <a:lnTo>
                    <a:pt x="418055" y="3517899"/>
                  </a:lnTo>
                  <a:lnTo>
                    <a:pt x="383478" y="3492499"/>
                  </a:lnTo>
                  <a:lnTo>
                    <a:pt x="350174" y="3454399"/>
                  </a:lnTo>
                  <a:lnTo>
                    <a:pt x="318174" y="3416299"/>
                  </a:lnTo>
                  <a:lnTo>
                    <a:pt x="287510" y="3378199"/>
                  </a:lnTo>
                  <a:lnTo>
                    <a:pt x="258214" y="3340099"/>
                  </a:lnTo>
                  <a:lnTo>
                    <a:pt x="230317" y="3301999"/>
                  </a:lnTo>
                  <a:lnTo>
                    <a:pt x="203851" y="3263899"/>
                  </a:lnTo>
                  <a:lnTo>
                    <a:pt x="178847" y="3225799"/>
                  </a:lnTo>
                  <a:lnTo>
                    <a:pt x="155337" y="3187699"/>
                  </a:lnTo>
                  <a:lnTo>
                    <a:pt x="133352" y="3136899"/>
                  </a:lnTo>
                  <a:lnTo>
                    <a:pt x="112924" y="3098799"/>
                  </a:lnTo>
                  <a:lnTo>
                    <a:pt x="94085" y="3060699"/>
                  </a:lnTo>
                  <a:lnTo>
                    <a:pt x="76866" y="3009899"/>
                  </a:lnTo>
                  <a:lnTo>
                    <a:pt x="61298" y="2971799"/>
                  </a:lnTo>
                  <a:lnTo>
                    <a:pt x="47413" y="2920999"/>
                  </a:lnTo>
                  <a:lnTo>
                    <a:pt x="35243" y="2870199"/>
                  </a:lnTo>
                  <a:lnTo>
                    <a:pt x="24820" y="2832099"/>
                  </a:lnTo>
                  <a:lnTo>
                    <a:pt x="16174" y="2781299"/>
                  </a:lnTo>
                  <a:lnTo>
                    <a:pt x="9337" y="2730499"/>
                  </a:lnTo>
                  <a:lnTo>
                    <a:pt x="4342" y="2679699"/>
                  </a:lnTo>
                  <a:lnTo>
                    <a:pt x="1219" y="2628899"/>
                  </a:lnTo>
                  <a:lnTo>
                    <a:pt x="0" y="2578099"/>
                  </a:lnTo>
                  <a:lnTo>
                    <a:pt x="716" y="2527299"/>
                  </a:lnTo>
                  <a:lnTo>
                    <a:pt x="3399" y="2489199"/>
                  </a:lnTo>
                  <a:lnTo>
                    <a:pt x="8082" y="2438399"/>
                  </a:lnTo>
                  <a:lnTo>
                    <a:pt x="14794" y="2387599"/>
                  </a:lnTo>
                  <a:lnTo>
                    <a:pt x="22933" y="2336799"/>
                  </a:lnTo>
                  <a:lnTo>
                    <a:pt x="32716" y="2285999"/>
                  </a:lnTo>
                  <a:lnTo>
                    <a:pt x="44108" y="2247899"/>
                  </a:lnTo>
                  <a:lnTo>
                    <a:pt x="57073" y="2197099"/>
                  </a:lnTo>
                  <a:lnTo>
                    <a:pt x="71577" y="2158999"/>
                  </a:lnTo>
                  <a:lnTo>
                    <a:pt x="87586" y="2108199"/>
                  </a:lnTo>
                  <a:lnTo>
                    <a:pt x="105063" y="2070099"/>
                  </a:lnTo>
                  <a:lnTo>
                    <a:pt x="123975" y="2031999"/>
                  </a:lnTo>
                  <a:lnTo>
                    <a:pt x="144285" y="1981199"/>
                  </a:lnTo>
                  <a:lnTo>
                    <a:pt x="165961" y="1943099"/>
                  </a:lnTo>
                  <a:lnTo>
                    <a:pt x="188966" y="1904999"/>
                  </a:lnTo>
                  <a:lnTo>
                    <a:pt x="213266" y="1866899"/>
                  </a:lnTo>
                  <a:lnTo>
                    <a:pt x="238825" y="1828799"/>
                  </a:lnTo>
                  <a:lnTo>
                    <a:pt x="265610" y="1790699"/>
                  </a:lnTo>
                  <a:lnTo>
                    <a:pt x="293584" y="1765299"/>
                  </a:lnTo>
                  <a:lnTo>
                    <a:pt x="322714" y="1727199"/>
                  </a:lnTo>
                  <a:lnTo>
                    <a:pt x="352964" y="1689099"/>
                  </a:lnTo>
                  <a:lnTo>
                    <a:pt x="384299" y="1663699"/>
                  </a:lnTo>
                  <a:lnTo>
                    <a:pt x="416685" y="1638299"/>
                  </a:lnTo>
                  <a:lnTo>
                    <a:pt x="450087" y="1600199"/>
                  </a:lnTo>
                  <a:lnTo>
                    <a:pt x="484469" y="1574799"/>
                  </a:lnTo>
                  <a:lnTo>
                    <a:pt x="519798" y="1549399"/>
                  </a:lnTo>
                  <a:lnTo>
                    <a:pt x="556037" y="1523999"/>
                  </a:lnTo>
                  <a:lnTo>
                    <a:pt x="593152" y="1498599"/>
                  </a:lnTo>
                  <a:lnTo>
                    <a:pt x="631109" y="1473199"/>
                  </a:lnTo>
                  <a:lnTo>
                    <a:pt x="669872" y="1460499"/>
                  </a:lnTo>
                  <a:lnTo>
                    <a:pt x="709407" y="1435099"/>
                  </a:lnTo>
                  <a:lnTo>
                    <a:pt x="749678" y="1409699"/>
                  </a:lnTo>
                  <a:lnTo>
                    <a:pt x="917431" y="1358899"/>
                  </a:lnTo>
                  <a:lnTo>
                    <a:pt x="1049270" y="1320799"/>
                  </a:lnTo>
                  <a:lnTo>
                    <a:pt x="1500301" y="1320799"/>
                  </a:lnTo>
                  <a:lnTo>
                    <a:pt x="1517248" y="1333499"/>
                  </a:lnTo>
                  <a:lnTo>
                    <a:pt x="7728065" y="1333499"/>
                  </a:lnTo>
                  <a:lnTo>
                    <a:pt x="7746400" y="1346199"/>
                  </a:lnTo>
                  <a:lnTo>
                    <a:pt x="7781853" y="1384299"/>
                  </a:lnTo>
                  <a:lnTo>
                    <a:pt x="7816055" y="1409699"/>
                  </a:lnTo>
                  <a:lnTo>
                    <a:pt x="7848970" y="1435099"/>
                  </a:lnTo>
                  <a:lnTo>
                    <a:pt x="7880564" y="1473199"/>
                  </a:lnTo>
                  <a:lnTo>
                    <a:pt x="7910801" y="1511299"/>
                  </a:lnTo>
                  <a:lnTo>
                    <a:pt x="7939647" y="1536699"/>
                  </a:lnTo>
                  <a:lnTo>
                    <a:pt x="7967066" y="1574799"/>
                  </a:lnTo>
                  <a:lnTo>
                    <a:pt x="7993022" y="1612899"/>
                  </a:lnTo>
                  <a:lnTo>
                    <a:pt x="8017482" y="1650999"/>
                  </a:lnTo>
                  <a:lnTo>
                    <a:pt x="8040409" y="1689099"/>
                  </a:lnTo>
                  <a:lnTo>
                    <a:pt x="8061768" y="1727199"/>
                  </a:lnTo>
                  <a:lnTo>
                    <a:pt x="8081525" y="1765299"/>
                  </a:lnTo>
                  <a:lnTo>
                    <a:pt x="8099644" y="1816099"/>
                  </a:lnTo>
                  <a:lnTo>
                    <a:pt x="8116090" y="1854199"/>
                  </a:lnTo>
                  <a:lnTo>
                    <a:pt x="8130828" y="1892299"/>
                  </a:lnTo>
                  <a:lnTo>
                    <a:pt x="8143822" y="1943099"/>
                  </a:lnTo>
                  <a:lnTo>
                    <a:pt x="8155038" y="1981199"/>
                  </a:lnTo>
                  <a:lnTo>
                    <a:pt x="8164441" y="2031999"/>
                  </a:lnTo>
                  <a:lnTo>
                    <a:pt x="8177664" y="2120899"/>
                  </a:lnTo>
                  <a:lnTo>
                    <a:pt x="8181415" y="2171699"/>
                  </a:lnTo>
                  <a:lnTo>
                    <a:pt x="8183212" y="2209799"/>
                  </a:lnTo>
                  <a:lnTo>
                    <a:pt x="8183068" y="2247899"/>
                  </a:lnTo>
                  <a:lnTo>
                    <a:pt x="8180802" y="2311399"/>
                  </a:lnTo>
                  <a:lnTo>
                    <a:pt x="8176525" y="2362199"/>
                  </a:lnTo>
                  <a:lnTo>
                    <a:pt x="8170154" y="2412999"/>
                  </a:lnTo>
                  <a:lnTo>
                    <a:pt x="8161487" y="2451099"/>
                  </a:lnTo>
                  <a:lnTo>
                    <a:pt x="8150785" y="2501899"/>
                  </a:lnTo>
                  <a:lnTo>
                    <a:pt x="8138182" y="2552699"/>
                  </a:lnTo>
                  <a:lnTo>
                    <a:pt x="8123816" y="2603499"/>
                  </a:lnTo>
                  <a:lnTo>
                    <a:pt x="8163252" y="2628899"/>
                  </a:lnTo>
                  <a:lnTo>
                    <a:pt x="8201410" y="2654299"/>
                  </a:lnTo>
                  <a:lnTo>
                    <a:pt x="8238249" y="2679699"/>
                  </a:lnTo>
                  <a:lnTo>
                    <a:pt x="8273731" y="2717799"/>
                  </a:lnTo>
                  <a:lnTo>
                    <a:pt x="8307816" y="2743199"/>
                  </a:lnTo>
                  <a:lnTo>
                    <a:pt x="8340466" y="2781299"/>
                  </a:lnTo>
                  <a:lnTo>
                    <a:pt x="8371640" y="2819399"/>
                  </a:lnTo>
                  <a:lnTo>
                    <a:pt x="8401300" y="2844799"/>
                  </a:lnTo>
                  <a:lnTo>
                    <a:pt x="8429406" y="2882899"/>
                  </a:lnTo>
                  <a:lnTo>
                    <a:pt x="8455919" y="2920999"/>
                  </a:lnTo>
                  <a:lnTo>
                    <a:pt x="8480800" y="2971799"/>
                  </a:lnTo>
                  <a:lnTo>
                    <a:pt x="8504009" y="3009899"/>
                  </a:lnTo>
                  <a:lnTo>
                    <a:pt x="8525507" y="3047999"/>
                  </a:lnTo>
                  <a:lnTo>
                    <a:pt x="8545255" y="3086099"/>
                  </a:lnTo>
                  <a:lnTo>
                    <a:pt x="8563214" y="3136899"/>
                  </a:lnTo>
                  <a:lnTo>
                    <a:pt x="8579344" y="3174999"/>
                  </a:lnTo>
                  <a:lnTo>
                    <a:pt x="8593606" y="3225799"/>
                  </a:lnTo>
                  <a:lnTo>
                    <a:pt x="8605960" y="3276599"/>
                  </a:lnTo>
                  <a:lnTo>
                    <a:pt x="8616368" y="3314699"/>
                  </a:lnTo>
                  <a:lnTo>
                    <a:pt x="8624790" y="3365499"/>
                  </a:lnTo>
                  <a:lnTo>
                    <a:pt x="8631187" y="3416299"/>
                  </a:lnTo>
                  <a:lnTo>
                    <a:pt x="8635519" y="3467099"/>
                  </a:lnTo>
                  <a:lnTo>
                    <a:pt x="8637748" y="3505199"/>
                  </a:lnTo>
                  <a:lnTo>
                    <a:pt x="8637833" y="3555999"/>
                  </a:lnTo>
                  <a:lnTo>
                    <a:pt x="8635736" y="3606799"/>
                  </a:lnTo>
                  <a:lnTo>
                    <a:pt x="8631418" y="3657599"/>
                  </a:lnTo>
                  <a:lnTo>
                    <a:pt x="8624839" y="3708399"/>
                  </a:lnTo>
                  <a:lnTo>
                    <a:pt x="8616426" y="3759199"/>
                  </a:lnTo>
                  <a:lnTo>
                    <a:pt x="8606082" y="3797299"/>
                  </a:lnTo>
                  <a:lnTo>
                    <a:pt x="8593854" y="3848099"/>
                  </a:lnTo>
                  <a:lnTo>
                    <a:pt x="8579789" y="3898899"/>
                  </a:lnTo>
                  <a:lnTo>
                    <a:pt x="8563937" y="3936999"/>
                  </a:lnTo>
                  <a:lnTo>
                    <a:pt x="8546344" y="3975099"/>
                  </a:lnTo>
                  <a:lnTo>
                    <a:pt x="8527058" y="4025899"/>
                  </a:lnTo>
                  <a:lnTo>
                    <a:pt x="8506128" y="4063999"/>
                  </a:lnTo>
                  <a:lnTo>
                    <a:pt x="8483601" y="4102099"/>
                  </a:lnTo>
                  <a:lnTo>
                    <a:pt x="8459524" y="4140199"/>
                  </a:lnTo>
                  <a:lnTo>
                    <a:pt x="8433946" y="4178299"/>
                  </a:lnTo>
                  <a:lnTo>
                    <a:pt x="8406915" y="4216399"/>
                  </a:lnTo>
                  <a:lnTo>
                    <a:pt x="8378478" y="4254499"/>
                  </a:lnTo>
                  <a:lnTo>
                    <a:pt x="8348683" y="4292599"/>
                  </a:lnTo>
                  <a:lnTo>
                    <a:pt x="8317578" y="4317999"/>
                  </a:lnTo>
                  <a:lnTo>
                    <a:pt x="8285211" y="4356099"/>
                  </a:lnTo>
                  <a:lnTo>
                    <a:pt x="8251629" y="4381499"/>
                  </a:lnTo>
                  <a:lnTo>
                    <a:pt x="8216881" y="4406899"/>
                  </a:lnTo>
                  <a:lnTo>
                    <a:pt x="8181014" y="4432299"/>
                  </a:lnTo>
                  <a:lnTo>
                    <a:pt x="8144076" y="4457699"/>
                  </a:lnTo>
                  <a:lnTo>
                    <a:pt x="8125095" y="4470399"/>
                  </a:lnTo>
                  <a:lnTo>
                    <a:pt x="6908910" y="4470399"/>
                  </a:lnTo>
                  <a:lnTo>
                    <a:pt x="6877197" y="4508499"/>
                  </a:lnTo>
                  <a:lnTo>
                    <a:pt x="6844045" y="4546599"/>
                  </a:lnTo>
                  <a:lnTo>
                    <a:pt x="6809512" y="4571999"/>
                  </a:lnTo>
                  <a:lnTo>
                    <a:pt x="6773653" y="4610099"/>
                  </a:lnTo>
                  <a:lnTo>
                    <a:pt x="6736526" y="4635499"/>
                  </a:lnTo>
                  <a:lnTo>
                    <a:pt x="6698186" y="4660899"/>
                  </a:lnTo>
                  <a:lnTo>
                    <a:pt x="6658690" y="4686299"/>
                  </a:lnTo>
                  <a:lnTo>
                    <a:pt x="6618094" y="4711699"/>
                  </a:lnTo>
                  <a:lnTo>
                    <a:pt x="6576455" y="4737099"/>
                  </a:lnTo>
                  <a:lnTo>
                    <a:pt x="5585403" y="4737099"/>
                  </a:lnTo>
                  <a:lnTo>
                    <a:pt x="5560295" y="4775199"/>
                  </a:lnTo>
                  <a:lnTo>
                    <a:pt x="5534017" y="4813299"/>
                  </a:lnTo>
                  <a:lnTo>
                    <a:pt x="5506593" y="4864099"/>
                  </a:lnTo>
                  <a:lnTo>
                    <a:pt x="5478049" y="4902199"/>
                  </a:lnTo>
                  <a:lnTo>
                    <a:pt x="5448412" y="4940299"/>
                  </a:lnTo>
                  <a:lnTo>
                    <a:pt x="5417706" y="4978399"/>
                  </a:lnTo>
                  <a:lnTo>
                    <a:pt x="5385958" y="5016499"/>
                  </a:lnTo>
                  <a:lnTo>
                    <a:pt x="5353193" y="5054599"/>
                  </a:lnTo>
                  <a:lnTo>
                    <a:pt x="5319436" y="5079999"/>
                  </a:lnTo>
                  <a:lnTo>
                    <a:pt x="5284715" y="5118099"/>
                  </a:lnTo>
                  <a:lnTo>
                    <a:pt x="5249054" y="5156199"/>
                  </a:lnTo>
                  <a:lnTo>
                    <a:pt x="5212479" y="5181599"/>
                  </a:lnTo>
                  <a:lnTo>
                    <a:pt x="5175016" y="5219699"/>
                  </a:lnTo>
                  <a:lnTo>
                    <a:pt x="5155854" y="5232399"/>
                  </a:lnTo>
                  <a:lnTo>
                    <a:pt x="3091878" y="5232399"/>
                  </a:lnTo>
                  <a:lnTo>
                    <a:pt x="3049258" y="5257799"/>
                  </a:lnTo>
                  <a:lnTo>
                    <a:pt x="3005929" y="5270499"/>
                  </a:lnTo>
                  <a:lnTo>
                    <a:pt x="2917252" y="5321299"/>
                  </a:lnTo>
                  <a:lnTo>
                    <a:pt x="2826061" y="5346699"/>
                  </a:lnTo>
                  <a:lnTo>
                    <a:pt x="2779591" y="5372099"/>
                  </a:lnTo>
                  <a:lnTo>
                    <a:pt x="2637002" y="5410199"/>
                  </a:lnTo>
                  <a:lnTo>
                    <a:pt x="2588503" y="5410199"/>
                  </a:lnTo>
                  <a:lnTo>
                    <a:pt x="2490213" y="5435599"/>
                  </a:lnTo>
                  <a:close/>
                </a:path>
                <a:path w="8637905" h="6273800">
                  <a:moveTo>
                    <a:pt x="7680747" y="4648199"/>
                  </a:moveTo>
                  <a:lnTo>
                    <a:pt x="7398603" y="4648199"/>
                  </a:lnTo>
                  <a:lnTo>
                    <a:pt x="7350564" y="4635499"/>
                  </a:lnTo>
                  <a:lnTo>
                    <a:pt x="7296946" y="4635499"/>
                  </a:lnTo>
                  <a:lnTo>
                    <a:pt x="7192620" y="4610099"/>
                  </a:lnTo>
                  <a:lnTo>
                    <a:pt x="7142077" y="4584699"/>
                  </a:lnTo>
                  <a:lnTo>
                    <a:pt x="7092726" y="4571999"/>
                  </a:lnTo>
                  <a:lnTo>
                    <a:pt x="7044651" y="4546599"/>
                  </a:lnTo>
                  <a:lnTo>
                    <a:pt x="6997934" y="4521199"/>
                  </a:lnTo>
                  <a:lnTo>
                    <a:pt x="6952659" y="4495799"/>
                  </a:lnTo>
                  <a:lnTo>
                    <a:pt x="6908910" y="4470399"/>
                  </a:lnTo>
                  <a:lnTo>
                    <a:pt x="8125095" y="4470399"/>
                  </a:lnTo>
                  <a:lnTo>
                    <a:pt x="8106114" y="4483099"/>
                  </a:lnTo>
                  <a:lnTo>
                    <a:pt x="8067178" y="4508499"/>
                  </a:lnTo>
                  <a:lnTo>
                    <a:pt x="8027314" y="4533899"/>
                  </a:lnTo>
                  <a:lnTo>
                    <a:pt x="7986570" y="4546599"/>
                  </a:lnTo>
                  <a:lnTo>
                    <a:pt x="7944994" y="4571999"/>
                  </a:lnTo>
                  <a:lnTo>
                    <a:pt x="7859538" y="4597399"/>
                  </a:lnTo>
                  <a:lnTo>
                    <a:pt x="7680747" y="4648199"/>
                  </a:lnTo>
                  <a:close/>
                </a:path>
                <a:path w="8637905" h="6273800">
                  <a:moveTo>
                    <a:pt x="6212554" y="4851399"/>
                  </a:moveTo>
                  <a:lnTo>
                    <a:pt x="5965877" y="4851399"/>
                  </a:lnTo>
                  <a:lnTo>
                    <a:pt x="5865199" y="4825999"/>
                  </a:lnTo>
                  <a:lnTo>
                    <a:pt x="5815907" y="4825999"/>
                  </a:lnTo>
                  <a:lnTo>
                    <a:pt x="5767678" y="4813299"/>
                  </a:lnTo>
                  <a:lnTo>
                    <a:pt x="5720513" y="4787899"/>
                  </a:lnTo>
                  <a:lnTo>
                    <a:pt x="5674412" y="4775199"/>
                  </a:lnTo>
                  <a:lnTo>
                    <a:pt x="5629376" y="4749799"/>
                  </a:lnTo>
                  <a:lnTo>
                    <a:pt x="5585403" y="4737099"/>
                  </a:lnTo>
                  <a:lnTo>
                    <a:pt x="6576455" y="4737099"/>
                  </a:lnTo>
                  <a:lnTo>
                    <a:pt x="6533829" y="4749799"/>
                  </a:lnTo>
                  <a:lnTo>
                    <a:pt x="6490273" y="4775199"/>
                  </a:lnTo>
                  <a:lnTo>
                    <a:pt x="6400594" y="4800599"/>
                  </a:lnTo>
                  <a:lnTo>
                    <a:pt x="6212554" y="4851399"/>
                  </a:lnTo>
                  <a:close/>
                </a:path>
                <a:path w="8637905" h="6273800">
                  <a:moveTo>
                    <a:pt x="3381775" y="6273799"/>
                  </a:moveTo>
                  <a:lnTo>
                    <a:pt x="3096222" y="6273799"/>
                  </a:lnTo>
                  <a:lnTo>
                    <a:pt x="3151965" y="6261099"/>
                  </a:lnTo>
                  <a:lnTo>
                    <a:pt x="3205481" y="6235699"/>
                  </a:lnTo>
                  <a:lnTo>
                    <a:pt x="3256803" y="6210299"/>
                  </a:lnTo>
                  <a:lnTo>
                    <a:pt x="3305967" y="6184899"/>
                  </a:lnTo>
                  <a:lnTo>
                    <a:pt x="3353006" y="6159499"/>
                  </a:lnTo>
                  <a:lnTo>
                    <a:pt x="3397954" y="6134099"/>
                  </a:lnTo>
                  <a:lnTo>
                    <a:pt x="3440846" y="6108699"/>
                  </a:lnTo>
                  <a:lnTo>
                    <a:pt x="3481716" y="6083299"/>
                  </a:lnTo>
                  <a:lnTo>
                    <a:pt x="3520599" y="6045199"/>
                  </a:lnTo>
                  <a:lnTo>
                    <a:pt x="3557528" y="6019799"/>
                  </a:lnTo>
                  <a:lnTo>
                    <a:pt x="3592538" y="5981699"/>
                  </a:lnTo>
                  <a:lnTo>
                    <a:pt x="3625663" y="5956299"/>
                  </a:lnTo>
                  <a:lnTo>
                    <a:pt x="3656937" y="5918199"/>
                  </a:lnTo>
                  <a:lnTo>
                    <a:pt x="3686395" y="5880099"/>
                  </a:lnTo>
                  <a:lnTo>
                    <a:pt x="3714072" y="5841999"/>
                  </a:lnTo>
                  <a:lnTo>
                    <a:pt x="3740000" y="5803899"/>
                  </a:lnTo>
                  <a:lnTo>
                    <a:pt x="3764215" y="5765799"/>
                  </a:lnTo>
                  <a:lnTo>
                    <a:pt x="3786751" y="5727699"/>
                  </a:lnTo>
                  <a:lnTo>
                    <a:pt x="3807642" y="5689599"/>
                  </a:lnTo>
                  <a:lnTo>
                    <a:pt x="3826922" y="5651499"/>
                  </a:lnTo>
                  <a:lnTo>
                    <a:pt x="3844625" y="5600699"/>
                  </a:lnTo>
                  <a:lnTo>
                    <a:pt x="3860787" y="5562599"/>
                  </a:lnTo>
                  <a:lnTo>
                    <a:pt x="3612196" y="5499099"/>
                  </a:lnTo>
                  <a:lnTo>
                    <a:pt x="3517625" y="5473699"/>
                  </a:lnTo>
                  <a:lnTo>
                    <a:pt x="3471445" y="5448299"/>
                  </a:lnTo>
                  <a:lnTo>
                    <a:pt x="3426024" y="5435599"/>
                  </a:lnTo>
                  <a:lnTo>
                    <a:pt x="3381378" y="5410199"/>
                  </a:lnTo>
                  <a:lnTo>
                    <a:pt x="3337522" y="5384799"/>
                  </a:lnTo>
                  <a:lnTo>
                    <a:pt x="3294472" y="5359399"/>
                  </a:lnTo>
                  <a:lnTo>
                    <a:pt x="3252245" y="5333999"/>
                  </a:lnTo>
                  <a:lnTo>
                    <a:pt x="3210856" y="5308599"/>
                  </a:lnTo>
                  <a:lnTo>
                    <a:pt x="3170322" y="5283199"/>
                  </a:lnTo>
                  <a:lnTo>
                    <a:pt x="3130657" y="5257799"/>
                  </a:lnTo>
                  <a:lnTo>
                    <a:pt x="3091878" y="5232399"/>
                  </a:lnTo>
                  <a:lnTo>
                    <a:pt x="5155854" y="5232399"/>
                  </a:lnTo>
                  <a:lnTo>
                    <a:pt x="5097529" y="5270499"/>
                  </a:lnTo>
                  <a:lnTo>
                    <a:pt x="5057556" y="5295899"/>
                  </a:lnTo>
                  <a:lnTo>
                    <a:pt x="5016797" y="5321299"/>
                  </a:lnTo>
                  <a:lnTo>
                    <a:pt x="4975280" y="5346699"/>
                  </a:lnTo>
                  <a:lnTo>
                    <a:pt x="4933028" y="5372099"/>
                  </a:lnTo>
                  <a:lnTo>
                    <a:pt x="4846427" y="5422899"/>
                  </a:lnTo>
                  <a:lnTo>
                    <a:pt x="4802128" y="5435599"/>
                  </a:lnTo>
                  <a:lnTo>
                    <a:pt x="4757199" y="5460999"/>
                  </a:lnTo>
                  <a:lnTo>
                    <a:pt x="4711664" y="5473699"/>
                  </a:lnTo>
                  <a:lnTo>
                    <a:pt x="4665550" y="5499099"/>
                  </a:lnTo>
                  <a:lnTo>
                    <a:pt x="4523989" y="5537199"/>
                  </a:lnTo>
                  <a:lnTo>
                    <a:pt x="4494202" y="5587999"/>
                  </a:lnTo>
                  <a:lnTo>
                    <a:pt x="4462976" y="5626099"/>
                  </a:lnTo>
                  <a:lnTo>
                    <a:pt x="4430384" y="5676899"/>
                  </a:lnTo>
                  <a:lnTo>
                    <a:pt x="4396496" y="5727699"/>
                  </a:lnTo>
                  <a:lnTo>
                    <a:pt x="4361386" y="5765799"/>
                  </a:lnTo>
                  <a:lnTo>
                    <a:pt x="4325125" y="5803899"/>
                  </a:lnTo>
                  <a:lnTo>
                    <a:pt x="4287785" y="5841999"/>
                  </a:lnTo>
                  <a:lnTo>
                    <a:pt x="4249437" y="5880099"/>
                  </a:lnTo>
                  <a:lnTo>
                    <a:pt x="4210154" y="5918199"/>
                  </a:lnTo>
                  <a:lnTo>
                    <a:pt x="4170009" y="5943599"/>
                  </a:lnTo>
                  <a:lnTo>
                    <a:pt x="4129071" y="5981699"/>
                  </a:lnTo>
                  <a:lnTo>
                    <a:pt x="4087415" y="6007099"/>
                  </a:lnTo>
                  <a:lnTo>
                    <a:pt x="4002231" y="6057899"/>
                  </a:lnTo>
                  <a:lnTo>
                    <a:pt x="3870859" y="6134099"/>
                  </a:lnTo>
                  <a:lnTo>
                    <a:pt x="3826397" y="6146799"/>
                  </a:lnTo>
                  <a:lnTo>
                    <a:pt x="3781719" y="6172199"/>
                  </a:lnTo>
                  <a:lnTo>
                    <a:pt x="3468973" y="6261099"/>
                  </a:lnTo>
                  <a:lnTo>
                    <a:pt x="3425159" y="6261099"/>
                  </a:lnTo>
                  <a:lnTo>
                    <a:pt x="3381775" y="6273799"/>
                  </a:lnTo>
                  <a:close/>
                </a:path>
                <a:path w="8637905" h="6273800">
                  <a:moveTo>
                    <a:pt x="2339951" y="5448299"/>
                  </a:moveTo>
                  <a:lnTo>
                    <a:pt x="2186942" y="5448299"/>
                  </a:lnTo>
                  <a:lnTo>
                    <a:pt x="2135454" y="5435599"/>
                  </a:lnTo>
                  <a:lnTo>
                    <a:pt x="2390379" y="5435599"/>
                  </a:lnTo>
                  <a:lnTo>
                    <a:pt x="2339951" y="54482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220200" y="2628900"/>
            <a:ext cx="7591425" cy="25238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4999"/>
              </a:lnSpc>
              <a:spcBef>
                <a:spcPts val="100"/>
              </a:spcBef>
            </a:pPr>
            <a:r>
              <a:rPr lang="tr-TR" sz="3600" b="1" dirty="0" smtClean="0">
                <a:solidFill>
                  <a:srgbClr val="FFBE00"/>
                </a:solidFill>
                <a:latin typeface="+mn-lt"/>
              </a:rPr>
              <a:t>Ben, evlerin duvarlarını, kapılarını boyar tertemiz ve pırıl </a:t>
            </a:r>
            <a:r>
              <a:rPr lang="tr-TR" sz="3600" b="1" dirty="0" err="1" smtClean="0">
                <a:solidFill>
                  <a:srgbClr val="FFBE00"/>
                </a:solidFill>
                <a:latin typeface="+mn-lt"/>
              </a:rPr>
              <a:t>pırıl</a:t>
            </a:r>
            <a:r>
              <a:rPr lang="tr-TR" sz="3600" b="1" dirty="0" smtClean="0">
                <a:solidFill>
                  <a:srgbClr val="FFBE00"/>
                </a:solidFill>
                <a:latin typeface="+mn-lt"/>
              </a:rPr>
              <a:t> hale getiririm. </a:t>
            </a:r>
            <a:br>
              <a:rPr lang="tr-TR" sz="3600" b="1" dirty="0" smtClean="0">
                <a:solidFill>
                  <a:srgbClr val="FFBE00"/>
                </a:solidFill>
                <a:latin typeface="+mn-lt"/>
              </a:rPr>
            </a:br>
            <a:r>
              <a:rPr lang="tr-TR" sz="3600" b="1" dirty="0" smtClean="0">
                <a:solidFill>
                  <a:srgbClr val="FFBE00"/>
                </a:solidFill>
                <a:latin typeface="+mn-lt"/>
              </a:rPr>
              <a:t>Benim m</a:t>
            </a:r>
            <a:r>
              <a:rPr sz="3600" b="1" dirty="0" err="1" smtClean="0">
                <a:solidFill>
                  <a:srgbClr val="FFBE00"/>
                </a:solidFill>
                <a:latin typeface="+mn-lt"/>
              </a:rPr>
              <a:t>esleği</a:t>
            </a:r>
            <a:r>
              <a:rPr lang="tr-TR" sz="3600" b="1" dirty="0" smtClean="0">
                <a:solidFill>
                  <a:srgbClr val="FFBE00"/>
                </a:solidFill>
                <a:latin typeface="+mn-lt"/>
              </a:rPr>
              <a:t>m</a:t>
            </a:r>
            <a:r>
              <a:rPr sz="3600" b="1" spc="-140" dirty="0" smtClean="0">
                <a:solidFill>
                  <a:srgbClr val="FFBE00"/>
                </a:solidFill>
                <a:latin typeface="+mn-lt"/>
              </a:rPr>
              <a:t> </a:t>
            </a:r>
            <a:r>
              <a:rPr lang="tr-TR" sz="3600" b="1" spc="-10" dirty="0">
                <a:solidFill>
                  <a:srgbClr val="FFBE00"/>
                </a:solidFill>
                <a:latin typeface="+mn-lt"/>
              </a:rPr>
              <a:t>n</a:t>
            </a:r>
            <a:r>
              <a:rPr sz="3600" b="1" spc="-10" dirty="0" err="1" smtClean="0">
                <a:solidFill>
                  <a:srgbClr val="FFBE00"/>
                </a:solidFill>
                <a:latin typeface="+mn-lt"/>
              </a:rPr>
              <a:t>edir</a:t>
            </a:r>
            <a:r>
              <a:rPr sz="3600" b="1" spc="-10" dirty="0">
                <a:solidFill>
                  <a:srgbClr val="FFBE00"/>
                </a:solidFill>
                <a:latin typeface="+mn-lt"/>
              </a:rPr>
              <a:t>?</a:t>
            </a:r>
            <a:endParaRPr sz="3600" b="1" dirty="0">
              <a:latin typeface="+mn-lt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04900"/>
            <a:ext cx="6705600" cy="67056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000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48600" y="635924"/>
            <a:ext cx="9659119" cy="7555576"/>
            <a:chOff x="8820284" y="635924"/>
            <a:chExt cx="8687435" cy="63881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20284" y="635924"/>
              <a:ext cx="8686981" cy="63880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845075" y="709180"/>
              <a:ext cx="8637905" cy="6273800"/>
            </a:xfrm>
            <a:custGeom>
              <a:avLst/>
              <a:gdLst/>
              <a:ahLst/>
              <a:cxnLst/>
              <a:rect l="l" t="t" r="r" b="b"/>
              <a:pathLst>
                <a:path w="8637905" h="6273800">
                  <a:moveTo>
                    <a:pt x="5068453" y="12699"/>
                  </a:moveTo>
                  <a:lnTo>
                    <a:pt x="4575010" y="12699"/>
                  </a:lnTo>
                  <a:lnTo>
                    <a:pt x="4623069" y="0"/>
                  </a:lnTo>
                  <a:lnTo>
                    <a:pt x="5018128" y="0"/>
                  </a:lnTo>
                  <a:lnTo>
                    <a:pt x="5068453" y="12699"/>
                  </a:lnTo>
                  <a:close/>
                </a:path>
                <a:path w="8637905" h="6273800">
                  <a:moveTo>
                    <a:pt x="6218124" y="774699"/>
                  </a:moveTo>
                  <a:lnTo>
                    <a:pt x="3423479" y="774699"/>
                  </a:lnTo>
                  <a:lnTo>
                    <a:pt x="3449133" y="736599"/>
                  </a:lnTo>
                  <a:lnTo>
                    <a:pt x="3475901" y="685799"/>
                  </a:lnTo>
                  <a:lnTo>
                    <a:pt x="3503758" y="647699"/>
                  </a:lnTo>
                  <a:lnTo>
                    <a:pt x="3532680" y="609599"/>
                  </a:lnTo>
                  <a:lnTo>
                    <a:pt x="3562641" y="584199"/>
                  </a:lnTo>
                  <a:lnTo>
                    <a:pt x="3593615" y="546099"/>
                  </a:lnTo>
                  <a:lnTo>
                    <a:pt x="3625577" y="507999"/>
                  </a:lnTo>
                  <a:lnTo>
                    <a:pt x="3658502" y="469899"/>
                  </a:lnTo>
                  <a:lnTo>
                    <a:pt x="3692364" y="444499"/>
                  </a:lnTo>
                  <a:lnTo>
                    <a:pt x="3727138" y="406399"/>
                  </a:lnTo>
                  <a:lnTo>
                    <a:pt x="3762798" y="380999"/>
                  </a:lnTo>
                  <a:lnTo>
                    <a:pt x="3799319" y="342899"/>
                  </a:lnTo>
                  <a:lnTo>
                    <a:pt x="3836677" y="317499"/>
                  </a:lnTo>
                  <a:lnTo>
                    <a:pt x="3874844" y="292099"/>
                  </a:lnTo>
                  <a:lnTo>
                    <a:pt x="3913796" y="266699"/>
                  </a:lnTo>
                  <a:lnTo>
                    <a:pt x="3953508" y="241299"/>
                  </a:lnTo>
                  <a:lnTo>
                    <a:pt x="3993954" y="215899"/>
                  </a:lnTo>
                  <a:lnTo>
                    <a:pt x="4035109" y="190499"/>
                  </a:lnTo>
                  <a:lnTo>
                    <a:pt x="4076947" y="165099"/>
                  </a:lnTo>
                  <a:lnTo>
                    <a:pt x="4119443" y="152399"/>
                  </a:lnTo>
                  <a:lnTo>
                    <a:pt x="4162572" y="126999"/>
                  </a:lnTo>
                  <a:lnTo>
                    <a:pt x="4206308" y="114299"/>
                  </a:lnTo>
                  <a:lnTo>
                    <a:pt x="4250626" y="88899"/>
                  </a:lnTo>
                  <a:lnTo>
                    <a:pt x="4527330" y="12699"/>
                  </a:lnTo>
                  <a:lnTo>
                    <a:pt x="5118520" y="12699"/>
                  </a:lnTo>
                  <a:lnTo>
                    <a:pt x="5359200" y="76199"/>
                  </a:lnTo>
                  <a:lnTo>
                    <a:pt x="5405276" y="101599"/>
                  </a:lnTo>
                  <a:lnTo>
                    <a:pt x="5450622" y="114299"/>
                  </a:lnTo>
                  <a:lnTo>
                    <a:pt x="5495219" y="139699"/>
                  </a:lnTo>
                  <a:lnTo>
                    <a:pt x="5539051" y="152399"/>
                  </a:lnTo>
                  <a:lnTo>
                    <a:pt x="5582097" y="177799"/>
                  </a:lnTo>
                  <a:lnTo>
                    <a:pt x="5624339" y="203199"/>
                  </a:lnTo>
                  <a:lnTo>
                    <a:pt x="5665760" y="228599"/>
                  </a:lnTo>
                  <a:lnTo>
                    <a:pt x="5706341" y="253999"/>
                  </a:lnTo>
                  <a:lnTo>
                    <a:pt x="5746063" y="279399"/>
                  </a:lnTo>
                  <a:lnTo>
                    <a:pt x="5784908" y="304799"/>
                  </a:lnTo>
                  <a:lnTo>
                    <a:pt x="5822857" y="330199"/>
                  </a:lnTo>
                  <a:lnTo>
                    <a:pt x="5859893" y="368299"/>
                  </a:lnTo>
                  <a:lnTo>
                    <a:pt x="5895996" y="393699"/>
                  </a:lnTo>
                  <a:lnTo>
                    <a:pt x="5931149" y="419099"/>
                  </a:lnTo>
                  <a:lnTo>
                    <a:pt x="5965332" y="457199"/>
                  </a:lnTo>
                  <a:lnTo>
                    <a:pt x="5998528" y="495299"/>
                  </a:lnTo>
                  <a:lnTo>
                    <a:pt x="6030718" y="520699"/>
                  </a:lnTo>
                  <a:lnTo>
                    <a:pt x="6061884" y="558799"/>
                  </a:lnTo>
                  <a:lnTo>
                    <a:pt x="6092006" y="596899"/>
                  </a:lnTo>
                  <a:lnTo>
                    <a:pt x="6121068" y="634999"/>
                  </a:lnTo>
                  <a:lnTo>
                    <a:pt x="6149050" y="673099"/>
                  </a:lnTo>
                  <a:lnTo>
                    <a:pt x="6175935" y="711199"/>
                  </a:lnTo>
                  <a:lnTo>
                    <a:pt x="6201702" y="749299"/>
                  </a:lnTo>
                  <a:lnTo>
                    <a:pt x="6218124" y="774699"/>
                  </a:lnTo>
                  <a:close/>
                </a:path>
                <a:path w="8637905" h="6273800">
                  <a:moveTo>
                    <a:pt x="2702279" y="444499"/>
                  </a:moveTo>
                  <a:lnTo>
                    <a:pt x="2560874" y="444499"/>
                  </a:lnTo>
                  <a:lnTo>
                    <a:pt x="2607671" y="431799"/>
                  </a:lnTo>
                  <a:lnTo>
                    <a:pt x="2654821" y="431799"/>
                  </a:lnTo>
                  <a:lnTo>
                    <a:pt x="2702279" y="444499"/>
                  </a:lnTo>
                  <a:close/>
                </a:path>
                <a:path w="8637905" h="6273800">
                  <a:moveTo>
                    <a:pt x="7728065" y="1333499"/>
                  </a:moveTo>
                  <a:lnTo>
                    <a:pt x="1533787" y="1333499"/>
                  </a:lnTo>
                  <a:lnTo>
                    <a:pt x="1544248" y="1282699"/>
                  </a:lnTo>
                  <a:lnTo>
                    <a:pt x="1556577" y="1244599"/>
                  </a:lnTo>
                  <a:lnTo>
                    <a:pt x="1570729" y="1193799"/>
                  </a:lnTo>
                  <a:lnTo>
                    <a:pt x="1586656" y="1155699"/>
                  </a:lnTo>
                  <a:lnTo>
                    <a:pt x="1604309" y="1104899"/>
                  </a:lnTo>
                  <a:lnTo>
                    <a:pt x="1623643" y="1066799"/>
                  </a:lnTo>
                  <a:lnTo>
                    <a:pt x="1644609" y="1028699"/>
                  </a:lnTo>
                  <a:lnTo>
                    <a:pt x="1667160" y="977899"/>
                  </a:lnTo>
                  <a:lnTo>
                    <a:pt x="1691249" y="939799"/>
                  </a:lnTo>
                  <a:lnTo>
                    <a:pt x="1716829" y="901699"/>
                  </a:lnTo>
                  <a:lnTo>
                    <a:pt x="1743852" y="876299"/>
                  </a:lnTo>
                  <a:lnTo>
                    <a:pt x="1772271" y="838199"/>
                  </a:lnTo>
                  <a:lnTo>
                    <a:pt x="1802038" y="800099"/>
                  </a:lnTo>
                  <a:lnTo>
                    <a:pt x="1833107" y="774699"/>
                  </a:lnTo>
                  <a:lnTo>
                    <a:pt x="1865429" y="736599"/>
                  </a:lnTo>
                  <a:lnTo>
                    <a:pt x="1898958" y="711199"/>
                  </a:lnTo>
                  <a:lnTo>
                    <a:pt x="1933646" y="673099"/>
                  </a:lnTo>
                  <a:lnTo>
                    <a:pt x="1969446" y="647699"/>
                  </a:lnTo>
                  <a:lnTo>
                    <a:pt x="2006310" y="622299"/>
                  </a:lnTo>
                  <a:lnTo>
                    <a:pt x="2044192" y="596899"/>
                  </a:lnTo>
                  <a:lnTo>
                    <a:pt x="2083043" y="584199"/>
                  </a:lnTo>
                  <a:lnTo>
                    <a:pt x="2122817" y="558799"/>
                  </a:lnTo>
                  <a:lnTo>
                    <a:pt x="2163465" y="533399"/>
                  </a:lnTo>
                  <a:lnTo>
                    <a:pt x="2333865" y="482599"/>
                  </a:lnTo>
                  <a:lnTo>
                    <a:pt x="2468534" y="444499"/>
                  </a:lnTo>
                  <a:lnTo>
                    <a:pt x="2797926" y="444499"/>
                  </a:lnTo>
                  <a:lnTo>
                    <a:pt x="2850491" y="457199"/>
                  </a:lnTo>
                  <a:lnTo>
                    <a:pt x="3001859" y="495299"/>
                  </a:lnTo>
                  <a:lnTo>
                    <a:pt x="3050048" y="520699"/>
                  </a:lnTo>
                  <a:lnTo>
                    <a:pt x="3097024" y="546099"/>
                  </a:lnTo>
                  <a:lnTo>
                    <a:pt x="3142740" y="558799"/>
                  </a:lnTo>
                  <a:lnTo>
                    <a:pt x="3187149" y="584199"/>
                  </a:lnTo>
                  <a:lnTo>
                    <a:pt x="3230202" y="609599"/>
                  </a:lnTo>
                  <a:lnTo>
                    <a:pt x="3271853" y="647699"/>
                  </a:lnTo>
                  <a:lnTo>
                    <a:pt x="3312053" y="673099"/>
                  </a:lnTo>
                  <a:lnTo>
                    <a:pt x="3350756" y="698499"/>
                  </a:lnTo>
                  <a:lnTo>
                    <a:pt x="3387914" y="736599"/>
                  </a:lnTo>
                  <a:lnTo>
                    <a:pt x="3423479" y="774699"/>
                  </a:lnTo>
                  <a:lnTo>
                    <a:pt x="6218124" y="774699"/>
                  </a:lnTo>
                  <a:lnTo>
                    <a:pt x="6226335" y="787399"/>
                  </a:lnTo>
                  <a:lnTo>
                    <a:pt x="6249815" y="825499"/>
                  </a:lnTo>
                  <a:lnTo>
                    <a:pt x="6272123" y="876299"/>
                  </a:lnTo>
                  <a:lnTo>
                    <a:pt x="6293241" y="914399"/>
                  </a:lnTo>
                  <a:lnTo>
                    <a:pt x="6313151" y="952499"/>
                  </a:lnTo>
                  <a:lnTo>
                    <a:pt x="6331833" y="1003299"/>
                  </a:lnTo>
                  <a:lnTo>
                    <a:pt x="6349271" y="1041399"/>
                  </a:lnTo>
                  <a:lnTo>
                    <a:pt x="6365444" y="1092199"/>
                  </a:lnTo>
                  <a:lnTo>
                    <a:pt x="6380336" y="1130299"/>
                  </a:lnTo>
                  <a:lnTo>
                    <a:pt x="6393927" y="1181099"/>
                  </a:lnTo>
                  <a:lnTo>
                    <a:pt x="6406199" y="1231899"/>
                  </a:lnTo>
                  <a:lnTo>
                    <a:pt x="6417134" y="1269999"/>
                  </a:lnTo>
                  <a:lnTo>
                    <a:pt x="6426713" y="1320799"/>
                  </a:lnTo>
                  <a:lnTo>
                    <a:pt x="7709731" y="1320799"/>
                  </a:lnTo>
                  <a:lnTo>
                    <a:pt x="7728065" y="1333499"/>
                  </a:lnTo>
                  <a:close/>
                </a:path>
                <a:path w="8637905" h="6273800">
                  <a:moveTo>
                    <a:pt x="7184139" y="1130299"/>
                  </a:moveTo>
                  <a:lnTo>
                    <a:pt x="6928866" y="1130299"/>
                  </a:lnTo>
                  <a:lnTo>
                    <a:pt x="6979065" y="1117599"/>
                  </a:lnTo>
                  <a:lnTo>
                    <a:pt x="7132353" y="1117599"/>
                  </a:lnTo>
                  <a:lnTo>
                    <a:pt x="7184139" y="1130299"/>
                  </a:lnTo>
                  <a:close/>
                </a:path>
                <a:path w="8637905" h="6273800">
                  <a:moveTo>
                    <a:pt x="7709731" y="1320799"/>
                  </a:moveTo>
                  <a:lnTo>
                    <a:pt x="6426713" y="1320799"/>
                  </a:lnTo>
                  <a:lnTo>
                    <a:pt x="6467438" y="1295399"/>
                  </a:lnTo>
                  <a:lnTo>
                    <a:pt x="6509334" y="1269999"/>
                  </a:lnTo>
                  <a:lnTo>
                    <a:pt x="6552339" y="1244599"/>
                  </a:lnTo>
                  <a:lnTo>
                    <a:pt x="6596391" y="1219199"/>
                  </a:lnTo>
                  <a:lnTo>
                    <a:pt x="6641427" y="1206499"/>
                  </a:lnTo>
                  <a:lnTo>
                    <a:pt x="6687387" y="1181099"/>
                  </a:lnTo>
                  <a:lnTo>
                    <a:pt x="6879219" y="1130299"/>
                  </a:lnTo>
                  <a:lnTo>
                    <a:pt x="7236168" y="1130299"/>
                  </a:lnTo>
                  <a:lnTo>
                    <a:pt x="7376821" y="1168399"/>
                  </a:lnTo>
                  <a:lnTo>
                    <a:pt x="7509376" y="1206499"/>
                  </a:lnTo>
                  <a:lnTo>
                    <a:pt x="7551598" y="1231899"/>
                  </a:lnTo>
                  <a:lnTo>
                    <a:pt x="7592779" y="1257299"/>
                  </a:lnTo>
                  <a:lnTo>
                    <a:pt x="7632886" y="1269999"/>
                  </a:lnTo>
                  <a:lnTo>
                    <a:pt x="7671881" y="1295399"/>
                  </a:lnTo>
                  <a:lnTo>
                    <a:pt x="7709731" y="1320799"/>
                  </a:lnTo>
                  <a:close/>
                </a:path>
                <a:path w="8637905" h="6273800">
                  <a:moveTo>
                    <a:pt x="1465730" y="1320799"/>
                  </a:moveTo>
                  <a:lnTo>
                    <a:pt x="1094178" y="1320799"/>
                  </a:lnTo>
                  <a:lnTo>
                    <a:pt x="1139509" y="1308099"/>
                  </a:lnTo>
                  <a:lnTo>
                    <a:pt x="1418417" y="1308099"/>
                  </a:lnTo>
                  <a:lnTo>
                    <a:pt x="1465730" y="1320799"/>
                  </a:lnTo>
                  <a:close/>
                </a:path>
                <a:path w="8637905" h="6273800">
                  <a:moveTo>
                    <a:pt x="2490213" y="5435599"/>
                  </a:moveTo>
                  <a:lnTo>
                    <a:pt x="2083769" y="5435599"/>
                  </a:lnTo>
                  <a:lnTo>
                    <a:pt x="2031913" y="5422899"/>
                  </a:lnTo>
                  <a:lnTo>
                    <a:pt x="1984075" y="5422899"/>
                  </a:lnTo>
                  <a:lnTo>
                    <a:pt x="1753619" y="5359399"/>
                  </a:lnTo>
                  <a:lnTo>
                    <a:pt x="1709389" y="5346699"/>
                  </a:lnTo>
                  <a:lnTo>
                    <a:pt x="1665817" y="5321299"/>
                  </a:lnTo>
                  <a:lnTo>
                    <a:pt x="1622920" y="5308599"/>
                  </a:lnTo>
                  <a:lnTo>
                    <a:pt x="1580714" y="5283199"/>
                  </a:lnTo>
                  <a:lnTo>
                    <a:pt x="1539214" y="5270499"/>
                  </a:lnTo>
                  <a:lnTo>
                    <a:pt x="1498439" y="5245099"/>
                  </a:lnTo>
                  <a:lnTo>
                    <a:pt x="1458403" y="5219699"/>
                  </a:lnTo>
                  <a:lnTo>
                    <a:pt x="1419123" y="5194299"/>
                  </a:lnTo>
                  <a:lnTo>
                    <a:pt x="1380616" y="5181599"/>
                  </a:lnTo>
                  <a:lnTo>
                    <a:pt x="1342897" y="5143499"/>
                  </a:lnTo>
                  <a:lnTo>
                    <a:pt x="1305983" y="5118099"/>
                  </a:lnTo>
                  <a:lnTo>
                    <a:pt x="1269890" y="5092699"/>
                  </a:lnTo>
                  <a:lnTo>
                    <a:pt x="1234634" y="5067299"/>
                  </a:lnTo>
                  <a:lnTo>
                    <a:pt x="1200233" y="5041899"/>
                  </a:lnTo>
                  <a:lnTo>
                    <a:pt x="1166701" y="5003799"/>
                  </a:lnTo>
                  <a:lnTo>
                    <a:pt x="1134056" y="4978399"/>
                  </a:lnTo>
                  <a:lnTo>
                    <a:pt x="1102313" y="4940299"/>
                  </a:lnTo>
                  <a:lnTo>
                    <a:pt x="1071489" y="4914899"/>
                  </a:lnTo>
                  <a:lnTo>
                    <a:pt x="1041600" y="4876799"/>
                  </a:lnTo>
                  <a:lnTo>
                    <a:pt x="1012663" y="4838699"/>
                  </a:lnTo>
                  <a:lnTo>
                    <a:pt x="984693" y="4800599"/>
                  </a:lnTo>
                  <a:lnTo>
                    <a:pt x="957707" y="4775199"/>
                  </a:lnTo>
                  <a:lnTo>
                    <a:pt x="931722" y="4737099"/>
                  </a:lnTo>
                  <a:lnTo>
                    <a:pt x="906753" y="4698999"/>
                  </a:lnTo>
                  <a:lnTo>
                    <a:pt x="882817" y="4660899"/>
                  </a:lnTo>
                  <a:lnTo>
                    <a:pt x="859930" y="4622799"/>
                  </a:lnTo>
                  <a:lnTo>
                    <a:pt x="838108" y="4584699"/>
                  </a:lnTo>
                  <a:lnTo>
                    <a:pt x="817368" y="4533899"/>
                  </a:lnTo>
                  <a:lnTo>
                    <a:pt x="797726" y="4495799"/>
                  </a:lnTo>
                  <a:lnTo>
                    <a:pt x="779199" y="4457699"/>
                  </a:lnTo>
                  <a:lnTo>
                    <a:pt x="761801" y="4419599"/>
                  </a:lnTo>
                  <a:lnTo>
                    <a:pt x="745551" y="4368799"/>
                  </a:lnTo>
                  <a:lnTo>
                    <a:pt x="730464" y="4330699"/>
                  </a:lnTo>
                  <a:lnTo>
                    <a:pt x="716556" y="4279899"/>
                  </a:lnTo>
                  <a:lnTo>
                    <a:pt x="703843" y="4241799"/>
                  </a:lnTo>
                  <a:lnTo>
                    <a:pt x="692343" y="4190999"/>
                  </a:lnTo>
                  <a:lnTo>
                    <a:pt x="682071" y="4152899"/>
                  </a:lnTo>
                  <a:lnTo>
                    <a:pt x="673043" y="4102099"/>
                  </a:lnTo>
                  <a:lnTo>
                    <a:pt x="665277" y="4063999"/>
                  </a:lnTo>
                  <a:lnTo>
                    <a:pt x="658787" y="4013199"/>
                  </a:lnTo>
                  <a:lnTo>
                    <a:pt x="653590" y="3975099"/>
                  </a:lnTo>
                  <a:lnTo>
                    <a:pt x="649703" y="3924299"/>
                  </a:lnTo>
                  <a:lnTo>
                    <a:pt x="647143" y="3873499"/>
                  </a:lnTo>
                  <a:lnTo>
                    <a:pt x="645924" y="3835399"/>
                  </a:lnTo>
                  <a:lnTo>
                    <a:pt x="646029" y="3797299"/>
                  </a:lnTo>
                  <a:lnTo>
                    <a:pt x="646064" y="3784599"/>
                  </a:lnTo>
                  <a:lnTo>
                    <a:pt x="647578" y="3733799"/>
                  </a:lnTo>
                  <a:lnTo>
                    <a:pt x="650484" y="3682999"/>
                  </a:lnTo>
                  <a:lnTo>
                    <a:pt x="608931" y="3657599"/>
                  </a:lnTo>
                  <a:lnTo>
                    <a:pt x="568462" y="3632199"/>
                  </a:lnTo>
                  <a:lnTo>
                    <a:pt x="529109" y="3606799"/>
                  </a:lnTo>
                  <a:lnTo>
                    <a:pt x="490902" y="3581399"/>
                  </a:lnTo>
                  <a:lnTo>
                    <a:pt x="453874" y="3555999"/>
                  </a:lnTo>
                  <a:lnTo>
                    <a:pt x="418055" y="3517899"/>
                  </a:lnTo>
                  <a:lnTo>
                    <a:pt x="383478" y="3492499"/>
                  </a:lnTo>
                  <a:lnTo>
                    <a:pt x="350174" y="3454399"/>
                  </a:lnTo>
                  <a:lnTo>
                    <a:pt x="318174" y="3416299"/>
                  </a:lnTo>
                  <a:lnTo>
                    <a:pt x="287510" y="3378199"/>
                  </a:lnTo>
                  <a:lnTo>
                    <a:pt x="258214" y="3340099"/>
                  </a:lnTo>
                  <a:lnTo>
                    <a:pt x="230317" y="3301999"/>
                  </a:lnTo>
                  <a:lnTo>
                    <a:pt x="203851" y="3263899"/>
                  </a:lnTo>
                  <a:lnTo>
                    <a:pt x="178847" y="3225799"/>
                  </a:lnTo>
                  <a:lnTo>
                    <a:pt x="155337" y="3187699"/>
                  </a:lnTo>
                  <a:lnTo>
                    <a:pt x="133352" y="3136899"/>
                  </a:lnTo>
                  <a:lnTo>
                    <a:pt x="112924" y="3098799"/>
                  </a:lnTo>
                  <a:lnTo>
                    <a:pt x="94085" y="3060699"/>
                  </a:lnTo>
                  <a:lnTo>
                    <a:pt x="76866" y="3009899"/>
                  </a:lnTo>
                  <a:lnTo>
                    <a:pt x="61298" y="2971799"/>
                  </a:lnTo>
                  <a:lnTo>
                    <a:pt x="47413" y="2920999"/>
                  </a:lnTo>
                  <a:lnTo>
                    <a:pt x="35243" y="2870199"/>
                  </a:lnTo>
                  <a:lnTo>
                    <a:pt x="24820" y="2832099"/>
                  </a:lnTo>
                  <a:lnTo>
                    <a:pt x="16174" y="2781299"/>
                  </a:lnTo>
                  <a:lnTo>
                    <a:pt x="9337" y="2730499"/>
                  </a:lnTo>
                  <a:lnTo>
                    <a:pt x="4342" y="2679699"/>
                  </a:lnTo>
                  <a:lnTo>
                    <a:pt x="1219" y="2628899"/>
                  </a:lnTo>
                  <a:lnTo>
                    <a:pt x="0" y="2578099"/>
                  </a:lnTo>
                  <a:lnTo>
                    <a:pt x="716" y="2527299"/>
                  </a:lnTo>
                  <a:lnTo>
                    <a:pt x="3399" y="2489199"/>
                  </a:lnTo>
                  <a:lnTo>
                    <a:pt x="8082" y="2438399"/>
                  </a:lnTo>
                  <a:lnTo>
                    <a:pt x="14794" y="2387599"/>
                  </a:lnTo>
                  <a:lnTo>
                    <a:pt x="22933" y="2336799"/>
                  </a:lnTo>
                  <a:lnTo>
                    <a:pt x="32716" y="2285999"/>
                  </a:lnTo>
                  <a:lnTo>
                    <a:pt x="44108" y="2247899"/>
                  </a:lnTo>
                  <a:lnTo>
                    <a:pt x="57073" y="2197099"/>
                  </a:lnTo>
                  <a:lnTo>
                    <a:pt x="71577" y="2158999"/>
                  </a:lnTo>
                  <a:lnTo>
                    <a:pt x="87586" y="2108199"/>
                  </a:lnTo>
                  <a:lnTo>
                    <a:pt x="105063" y="2070099"/>
                  </a:lnTo>
                  <a:lnTo>
                    <a:pt x="123975" y="2031999"/>
                  </a:lnTo>
                  <a:lnTo>
                    <a:pt x="144285" y="1981199"/>
                  </a:lnTo>
                  <a:lnTo>
                    <a:pt x="165961" y="1943099"/>
                  </a:lnTo>
                  <a:lnTo>
                    <a:pt x="188966" y="1904999"/>
                  </a:lnTo>
                  <a:lnTo>
                    <a:pt x="213266" y="1866899"/>
                  </a:lnTo>
                  <a:lnTo>
                    <a:pt x="238825" y="1828799"/>
                  </a:lnTo>
                  <a:lnTo>
                    <a:pt x="265610" y="1790699"/>
                  </a:lnTo>
                  <a:lnTo>
                    <a:pt x="293584" y="1765299"/>
                  </a:lnTo>
                  <a:lnTo>
                    <a:pt x="322714" y="1727199"/>
                  </a:lnTo>
                  <a:lnTo>
                    <a:pt x="352964" y="1689099"/>
                  </a:lnTo>
                  <a:lnTo>
                    <a:pt x="384299" y="1663699"/>
                  </a:lnTo>
                  <a:lnTo>
                    <a:pt x="416685" y="1638299"/>
                  </a:lnTo>
                  <a:lnTo>
                    <a:pt x="450087" y="1600199"/>
                  </a:lnTo>
                  <a:lnTo>
                    <a:pt x="484469" y="1574799"/>
                  </a:lnTo>
                  <a:lnTo>
                    <a:pt x="519798" y="1549399"/>
                  </a:lnTo>
                  <a:lnTo>
                    <a:pt x="556037" y="1523999"/>
                  </a:lnTo>
                  <a:lnTo>
                    <a:pt x="593152" y="1498599"/>
                  </a:lnTo>
                  <a:lnTo>
                    <a:pt x="631109" y="1473199"/>
                  </a:lnTo>
                  <a:lnTo>
                    <a:pt x="669872" y="1460499"/>
                  </a:lnTo>
                  <a:lnTo>
                    <a:pt x="709407" y="1435099"/>
                  </a:lnTo>
                  <a:lnTo>
                    <a:pt x="749678" y="1409699"/>
                  </a:lnTo>
                  <a:lnTo>
                    <a:pt x="917431" y="1358899"/>
                  </a:lnTo>
                  <a:lnTo>
                    <a:pt x="1049270" y="1320799"/>
                  </a:lnTo>
                  <a:lnTo>
                    <a:pt x="1500301" y="1320799"/>
                  </a:lnTo>
                  <a:lnTo>
                    <a:pt x="1517248" y="1333499"/>
                  </a:lnTo>
                  <a:lnTo>
                    <a:pt x="7728065" y="1333499"/>
                  </a:lnTo>
                  <a:lnTo>
                    <a:pt x="7746400" y="1346199"/>
                  </a:lnTo>
                  <a:lnTo>
                    <a:pt x="7781853" y="1384299"/>
                  </a:lnTo>
                  <a:lnTo>
                    <a:pt x="7816055" y="1409699"/>
                  </a:lnTo>
                  <a:lnTo>
                    <a:pt x="7848970" y="1435099"/>
                  </a:lnTo>
                  <a:lnTo>
                    <a:pt x="7880564" y="1473199"/>
                  </a:lnTo>
                  <a:lnTo>
                    <a:pt x="7910801" y="1511299"/>
                  </a:lnTo>
                  <a:lnTo>
                    <a:pt x="7939647" y="1536699"/>
                  </a:lnTo>
                  <a:lnTo>
                    <a:pt x="7967066" y="1574799"/>
                  </a:lnTo>
                  <a:lnTo>
                    <a:pt x="7993022" y="1612899"/>
                  </a:lnTo>
                  <a:lnTo>
                    <a:pt x="8017482" y="1650999"/>
                  </a:lnTo>
                  <a:lnTo>
                    <a:pt x="8040409" y="1689099"/>
                  </a:lnTo>
                  <a:lnTo>
                    <a:pt x="8061768" y="1727199"/>
                  </a:lnTo>
                  <a:lnTo>
                    <a:pt x="8081525" y="1765299"/>
                  </a:lnTo>
                  <a:lnTo>
                    <a:pt x="8099644" y="1816099"/>
                  </a:lnTo>
                  <a:lnTo>
                    <a:pt x="8116090" y="1854199"/>
                  </a:lnTo>
                  <a:lnTo>
                    <a:pt x="8130828" y="1892299"/>
                  </a:lnTo>
                  <a:lnTo>
                    <a:pt x="8143822" y="1943099"/>
                  </a:lnTo>
                  <a:lnTo>
                    <a:pt x="8155038" y="1981199"/>
                  </a:lnTo>
                  <a:lnTo>
                    <a:pt x="8164441" y="2031999"/>
                  </a:lnTo>
                  <a:lnTo>
                    <a:pt x="8177664" y="2120899"/>
                  </a:lnTo>
                  <a:lnTo>
                    <a:pt x="8181415" y="2171699"/>
                  </a:lnTo>
                  <a:lnTo>
                    <a:pt x="8183212" y="2209799"/>
                  </a:lnTo>
                  <a:lnTo>
                    <a:pt x="8183068" y="2247899"/>
                  </a:lnTo>
                  <a:lnTo>
                    <a:pt x="8180802" y="2311399"/>
                  </a:lnTo>
                  <a:lnTo>
                    <a:pt x="8176525" y="2362199"/>
                  </a:lnTo>
                  <a:lnTo>
                    <a:pt x="8170154" y="2412999"/>
                  </a:lnTo>
                  <a:lnTo>
                    <a:pt x="8161487" y="2451099"/>
                  </a:lnTo>
                  <a:lnTo>
                    <a:pt x="8150785" y="2501899"/>
                  </a:lnTo>
                  <a:lnTo>
                    <a:pt x="8138182" y="2552699"/>
                  </a:lnTo>
                  <a:lnTo>
                    <a:pt x="8123816" y="2603499"/>
                  </a:lnTo>
                  <a:lnTo>
                    <a:pt x="8163252" y="2628899"/>
                  </a:lnTo>
                  <a:lnTo>
                    <a:pt x="8201410" y="2654299"/>
                  </a:lnTo>
                  <a:lnTo>
                    <a:pt x="8238249" y="2679699"/>
                  </a:lnTo>
                  <a:lnTo>
                    <a:pt x="8273731" y="2717799"/>
                  </a:lnTo>
                  <a:lnTo>
                    <a:pt x="8307816" y="2743199"/>
                  </a:lnTo>
                  <a:lnTo>
                    <a:pt x="8340466" y="2781299"/>
                  </a:lnTo>
                  <a:lnTo>
                    <a:pt x="8371640" y="2819399"/>
                  </a:lnTo>
                  <a:lnTo>
                    <a:pt x="8401300" y="2844799"/>
                  </a:lnTo>
                  <a:lnTo>
                    <a:pt x="8429406" y="2882899"/>
                  </a:lnTo>
                  <a:lnTo>
                    <a:pt x="8455919" y="2920999"/>
                  </a:lnTo>
                  <a:lnTo>
                    <a:pt x="8480800" y="2971799"/>
                  </a:lnTo>
                  <a:lnTo>
                    <a:pt x="8504009" y="3009899"/>
                  </a:lnTo>
                  <a:lnTo>
                    <a:pt x="8525507" y="3047999"/>
                  </a:lnTo>
                  <a:lnTo>
                    <a:pt x="8545255" y="3086099"/>
                  </a:lnTo>
                  <a:lnTo>
                    <a:pt x="8563214" y="3136899"/>
                  </a:lnTo>
                  <a:lnTo>
                    <a:pt x="8579344" y="3174999"/>
                  </a:lnTo>
                  <a:lnTo>
                    <a:pt x="8593606" y="3225799"/>
                  </a:lnTo>
                  <a:lnTo>
                    <a:pt x="8605960" y="3276599"/>
                  </a:lnTo>
                  <a:lnTo>
                    <a:pt x="8616368" y="3314699"/>
                  </a:lnTo>
                  <a:lnTo>
                    <a:pt x="8624790" y="3365499"/>
                  </a:lnTo>
                  <a:lnTo>
                    <a:pt x="8631187" y="3416299"/>
                  </a:lnTo>
                  <a:lnTo>
                    <a:pt x="8635519" y="3467099"/>
                  </a:lnTo>
                  <a:lnTo>
                    <a:pt x="8637748" y="3505199"/>
                  </a:lnTo>
                  <a:lnTo>
                    <a:pt x="8637833" y="3555999"/>
                  </a:lnTo>
                  <a:lnTo>
                    <a:pt x="8635736" y="3606799"/>
                  </a:lnTo>
                  <a:lnTo>
                    <a:pt x="8631418" y="3657599"/>
                  </a:lnTo>
                  <a:lnTo>
                    <a:pt x="8624839" y="3708399"/>
                  </a:lnTo>
                  <a:lnTo>
                    <a:pt x="8616426" y="3759199"/>
                  </a:lnTo>
                  <a:lnTo>
                    <a:pt x="8606082" y="3797299"/>
                  </a:lnTo>
                  <a:lnTo>
                    <a:pt x="8593854" y="3848099"/>
                  </a:lnTo>
                  <a:lnTo>
                    <a:pt x="8579789" y="3898899"/>
                  </a:lnTo>
                  <a:lnTo>
                    <a:pt x="8563937" y="3936999"/>
                  </a:lnTo>
                  <a:lnTo>
                    <a:pt x="8546344" y="3975099"/>
                  </a:lnTo>
                  <a:lnTo>
                    <a:pt x="8527058" y="4025899"/>
                  </a:lnTo>
                  <a:lnTo>
                    <a:pt x="8506128" y="4063999"/>
                  </a:lnTo>
                  <a:lnTo>
                    <a:pt x="8483601" y="4102099"/>
                  </a:lnTo>
                  <a:lnTo>
                    <a:pt x="8459524" y="4140199"/>
                  </a:lnTo>
                  <a:lnTo>
                    <a:pt x="8433946" y="4178299"/>
                  </a:lnTo>
                  <a:lnTo>
                    <a:pt x="8406915" y="4216399"/>
                  </a:lnTo>
                  <a:lnTo>
                    <a:pt x="8378478" y="4254499"/>
                  </a:lnTo>
                  <a:lnTo>
                    <a:pt x="8348683" y="4292599"/>
                  </a:lnTo>
                  <a:lnTo>
                    <a:pt x="8317578" y="4317999"/>
                  </a:lnTo>
                  <a:lnTo>
                    <a:pt x="8285211" y="4356099"/>
                  </a:lnTo>
                  <a:lnTo>
                    <a:pt x="8251629" y="4381499"/>
                  </a:lnTo>
                  <a:lnTo>
                    <a:pt x="8216881" y="4406899"/>
                  </a:lnTo>
                  <a:lnTo>
                    <a:pt x="8181014" y="4432299"/>
                  </a:lnTo>
                  <a:lnTo>
                    <a:pt x="8144076" y="4457699"/>
                  </a:lnTo>
                  <a:lnTo>
                    <a:pt x="8125095" y="4470399"/>
                  </a:lnTo>
                  <a:lnTo>
                    <a:pt x="6908910" y="4470399"/>
                  </a:lnTo>
                  <a:lnTo>
                    <a:pt x="6877197" y="4508499"/>
                  </a:lnTo>
                  <a:lnTo>
                    <a:pt x="6844045" y="4546599"/>
                  </a:lnTo>
                  <a:lnTo>
                    <a:pt x="6809512" y="4571999"/>
                  </a:lnTo>
                  <a:lnTo>
                    <a:pt x="6773653" y="4610099"/>
                  </a:lnTo>
                  <a:lnTo>
                    <a:pt x="6736526" y="4635499"/>
                  </a:lnTo>
                  <a:lnTo>
                    <a:pt x="6698186" y="4660899"/>
                  </a:lnTo>
                  <a:lnTo>
                    <a:pt x="6658690" y="4686299"/>
                  </a:lnTo>
                  <a:lnTo>
                    <a:pt x="6618094" y="4711699"/>
                  </a:lnTo>
                  <a:lnTo>
                    <a:pt x="6576455" y="4737099"/>
                  </a:lnTo>
                  <a:lnTo>
                    <a:pt x="5585403" y="4737099"/>
                  </a:lnTo>
                  <a:lnTo>
                    <a:pt x="5560295" y="4775199"/>
                  </a:lnTo>
                  <a:lnTo>
                    <a:pt x="5534017" y="4813299"/>
                  </a:lnTo>
                  <a:lnTo>
                    <a:pt x="5506593" y="4864099"/>
                  </a:lnTo>
                  <a:lnTo>
                    <a:pt x="5478049" y="4902199"/>
                  </a:lnTo>
                  <a:lnTo>
                    <a:pt x="5448412" y="4940299"/>
                  </a:lnTo>
                  <a:lnTo>
                    <a:pt x="5417706" y="4978399"/>
                  </a:lnTo>
                  <a:lnTo>
                    <a:pt x="5385958" y="5016499"/>
                  </a:lnTo>
                  <a:lnTo>
                    <a:pt x="5353193" y="5054599"/>
                  </a:lnTo>
                  <a:lnTo>
                    <a:pt x="5319436" y="5079999"/>
                  </a:lnTo>
                  <a:lnTo>
                    <a:pt x="5284715" y="5118099"/>
                  </a:lnTo>
                  <a:lnTo>
                    <a:pt x="5249054" y="5156199"/>
                  </a:lnTo>
                  <a:lnTo>
                    <a:pt x="5212479" y="5181599"/>
                  </a:lnTo>
                  <a:lnTo>
                    <a:pt x="5175016" y="5219699"/>
                  </a:lnTo>
                  <a:lnTo>
                    <a:pt x="5155854" y="5232399"/>
                  </a:lnTo>
                  <a:lnTo>
                    <a:pt x="3091878" y="5232399"/>
                  </a:lnTo>
                  <a:lnTo>
                    <a:pt x="3049258" y="5257799"/>
                  </a:lnTo>
                  <a:lnTo>
                    <a:pt x="3005929" y="5270499"/>
                  </a:lnTo>
                  <a:lnTo>
                    <a:pt x="2917252" y="5321299"/>
                  </a:lnTo>
                  <a:lnTo>
                    <a:pt x="2826061" y="5346699"/>
                  </a:lnTo>
                  <a:lnTo>
                    <a:pt x="2779591" y="5372099"/>
                  </a:lnTo>
                  <a:lnTo>
                    <a:pt x="2637002" y="5410199"/>
                  </a:lnTo>
                  <a:lnTo>
                    <a:pt x="2588503" y="5410199"/>
                  </a:lnTo>
                  <a:lnTo>
                    <a:pt x="2490213" y="5435599"/>
                  </a:lnTo>
                  <a:close/>
                </a:path>
                <a:path w="8637905" h="6273800">
                  <a:moveTo>
                    <a:pt x="7680747" y="4648199"/>
                  </a:moveTo>
                  <a:lnTo>
                    <a:pt x="7398603" y="4648199"/>
                  </a:lnTo>
                  <a:lnTo>
                    <a:pt x="7350564" y="4635499"/>
                  </a:lnTo>
                  <a:lnTo>
                    <a:pt x="7296946" y="4635499"/>
                  </a:lnTo>
                  <a:lnTo>
                    <a:pt x="7192620" y="4610099"/>
                  </a:lnTo>
                  <a:lnTo>
                    <a:pt x="7142077" y="4584699"/>
                  </a:lnTo>
                  <a:lnTo>
                    <a:pt x="7092726" y="4571999"/>
                  </a:lnTo>
                  <a:lnTo>
                    <a:pt x="7044651" y="4546599"/>
                  </a:lnTo>
                  <a:lnTo>
                    <a:pt x="6997934" y="4521199"/>
                  </a:lnTo>
                  <a:lnTo>
                    <a:pt x="6952659" y="4495799"/>
                  </a:lnTo>
                  <a:lnTo>
                    <a:pt x="6908910" y="4470399"/>
                  </a:lnTo>
                  <a:lnTo>
                    <a:pt x="8125095" y="4470399"/>
                  </a:lnTo>
                  <a:lnTo>
                    <a:pt x="8106114" y="4483099"/>
                  </a:lnTo>
                  <a:lnTo>
                    <a:pt x="8067178" y="4508499"/>
                  </a:lnTo>
                  <a:lnTo>
                    <a:pt x="8027314" y="4533899"/>
                  </a:lnTo>
                  <a:lnTo>
                    <a:pt x="7986570" y="4546599"/>
                  </a:lnTo>
                  <a:lnTo>
                    <a:pt x="7944994" y="4571999"/>
                  </a:lnTo>
                  <a:lnTo>
                    <a:pt x="7859538" y="4597399"/>
                  </a:lnTo>
                  <a:lnTo>
                    <a:pt x="7680747" y="4648199"/>
                  </a:lnTo>
                  <a:close/>
                </a:path>
                <a:path w="8637905" h="6273800">
                  <a:moveTo>
                    <a:pt x="6212554" y="4851399"/>
                  </a:moveTo>
                  <a:lnTo>
                    <a:pt x="5965877" y="4851399"/>
                  </a:lnTo>
                  <a:lnTo>
                    <a:pt x="5865199" y="4825999"/>
                  </a:lnTo>
                  <a:lnTo>
                    <a:pt x="5815907" y="4825999"/>
                  </a:lnTo>
                  <a:lnTo>
                    <a:pt x="5767678" y="4813299"/>
                  </a:lnTo>
                  <a:lnTo>
                    <a:pt x="5720513" y="4787899"/>
                  </a:lnTo>
                  <a:lnTo>
                    <a:pt x="5674412" y="4775199"/>
                  </a:lnTo>
                  <a:lnTo>
                    <a:pt x="5629376" y="4749799"/>
                  </a:lnTo>
                  <a:lnTo>
                    <a:pt x="5585403" y="4737099"/>
                  </a:lnTo>
                  <a:lnTo>
                    <a:pt x="6576455" y="4737099"/>
                  </a:lnTo>
                  <a:lnTo>
                    <a:pt x="6533829" y="4749799"/>
                  </a:lnTo>
                  <a:lnTo>
                    <a:pt x="6490273" y="4775199"/>
                  </a:lnTo>
                  <a:lnTo>
                    <a:pt x="6400594" y="4800599"/>
                  </a:lnTo>
                  <a:lnTo>
                    <a:pt x="6212554" y="4851399"/>
                  </a:lnTo>
                  <a:close/>
                </a:path>
                <a:path w="8637905" h="6273800">
                  <a:moveTo>
                    <a:pt x="3381775" y="6273799"/>
                  </a:moveTo>
                  <a:lnTo>
                    <a:pt x="3096222" y="6273799"/>
                  </a:lnTo>
                  <a:lnTo>
                    <a:pt x="3151965" y="6261099"/>
                  </a:lnTo>
                  <a:lnTo>
                    <a:pt x="3205481" y="6235699"/>
                  </a:lnTo>
                  <a:lnTo>
                    <a:pt x="3256803" y="6210299"/>
                  </a:lnTo>
                  <a:lnTo>
                    <a:pt x="3305967" y="6184899"/>
                  </a:lnTo>
                  <a:lnTo>
                    <a:pt x="3353006" y="6159499"/>
                  </a:lnTo>
                  <a:lnTo>
                    <a:pt x="3397954" y="6134099"/>
                  </a:lnTo>
                  <a:lnTo>
                    <a:pt x="3440846" y="6108699"/>
                  </a:lnTo>
                  <a:lnTo>
                    <a:pt x="3481716" y="6083299"/>
                  </a:lnTo>
                  <a:lnTo>
                    <a:pt x="3520599" y="6045199"/>
                  </a:lnTo>
                  <a:lnTo>
                    <a:pt x="3557528" y="6019799"/>
                  </a:lnTo>
                  <a:lnTo>
                    <a:pt x="3592538" y="5981699"/>
                  </a:lnTo>
                  <a:lnTo>
                    <a:pt x="3625663" y="5956299"/>
                  </a:lnTo>
                  <a:lnTo>
                    <a:pt x="3656937" y="5918199"/>
                  </a:lnTo>
                  <a:lnTo>
                    <a:pt x="3686395" y="5880099"/>
                  </a:lnTo>
                  <a:lnTo>
                    <a:pt x="3714072" y="5841999"/>
                  </a:lnTo>
                  <a:lnTo>
                    <a:pt x="3740000" y="5803899"/>
                  </a:lnTo>
                  <a:lnTo>
                    <a:pt x="3764215" y="5765799"/>
                  </a:lnTo>
                  <a:lnTo>
                    <a:pt x="3786751" y="5727699"/>
                  </a:lnTo>
                  <a:lnTo>
                    <a:pt x="3807642" y="5689599"/>
                  </a:lnTo>
                  <a:lnTo>
                    <a:pt x="3826922" y="5651499"/>
                  </a:lnTo>
                  <a:lnTo>
                    <a:pt x="3844625" y="5600699"/>
                  </a:lnTo>
                  <a:lnTo>
                    <a:pt x="3860787" y="5562599"/>
                  </a:lnTo>
                  <a:lnTo>
                    <a:pt x="3612196" y="5499099"/>
                  </a:lnTo>
                  <a:lnTo>
                    <a:pt x="3517625" y="5473699"/>
                  </a:lnTo>
                  <a:lnTo>
                    <a:pt x="3471445" y="5448299"/>
                  </a:lnTo>
                  <a:lnTo>
                    <a:pt x="3426024" y="5435599"/>
                  </a:lnTo>
                  <a:lnTo>
                    <a:pt x="3381378" y="5410199"/>
                  </a:lnTo>
                  <a:lnTo>
                    <a:pt x="3337522" y="5384799"/>
                  </a:lnTo>
                  <a:lnTo>
                    <a:pt x="3294472" y="5359399"/>
                  </a:lnTo>
                  <a:lnTo>
                    <a:pt x="3252245" y="5333999"/>
                  </a:lnTo>
                  <a:lnTo>
                    <a:pt x="3210856" y="5308599"/>
                  </a:lnTo>
                  <a:lnTo>
                    <a:pt x="3170322" y="5283199"/>
                  </a:lnTo>
                  <a:lnTo>
                    <a:pt x="3130657" y="5257799"/>
                  </a:lnTo>
                  <a:lnTo>
                    <a:pt x="3091878" y="5232399"/>
                  </a:lnTo>
                  <a:lnTo>
                    <a:pt x="5155854" y="5232399"/>
                  </a:lnTo>
                  <a:lnTo>
                    <a:pt x="5097529" y="5270499"/>
                  </a:lnTo>
                  <a:lnTo>
                    <a:pt x="5057556" y="5295899"/>
                  </a:lnTo>
                  <a:lnTo>
                    <a:pt x="5016797" y="5321299"/>
                  </a:lnTo>
                  <a:lnTo>
                    <a:pt x="4975280" y="5346699"/>
                  </a:lnTo>
                  <a:lnTo>
                    <a:pt x="4933028" y="5372099"/>
                  </a:lnTo>
                  <a:lnTo>
                    <a:pt x="4846427" y="5422899"/>
                  </a:lnTo>
                  <a:lnTo>
                    <a:pt x="4802128" y="5435599"/>
                  </a:lnTo>
                  <a:lnTo>
                    <a:pt x="4757199" y="5460999"/>
                  </a:lnTo>
                  <a:lnTo>
                    <a:pt x="4711664" y="5473699"/>
                  </a:lnTo>
                  <a:lnTo>
                    <a:pt x="4665550" y="5499099"/>
                  </a:lnTo>
                  <a:lnTo>
                    <a:pt x="4523989" y="5537199"/>
                  </a:lnTo>
                  <a:lnTo>
                    <a:pt x="4494202" y="5587999"/>
                  </a:lnTo>
                  <a:lnTo>
                    <a:pt x="4462976" y="5626099"/>
                  </a:lnTo>
                  <a:lnTo>
                    <a:pt x="4430384" y="5676899"/>
                  </a:lnTo>
                  <a:lnTo>
                    <a:pt x="4396496" y="5727699"/>
                  </a:lnTo>
                  <a:lnTo>
                    <a:pt x="4361386" y="5765799"/>
                  </a:lnTo>
                  <a:lnTo>
                    <a:pt x="4325125" y="5803899"/>
                  </a:lnTo>
                  <a:lnTo>
                    <a:pt x="4287785" y="5841999"/>
                  </a:lnTo>
                  <a:lnTo>
                    <a:pt x="4249437" y="5880099"/>
                  </a:lnTo>
                  <a:lnTo>
                    <a:pt x="4210154" y="5918199"/>
                  </a:lnTo>
                  <a:lnTo>
                    <a:pt x="4170009" y="5943599"/>
                  </a:lnTo>
                  <a:lnTo>
                    <a:pt x="4129071" y="5981699"/>
                  </a:lnTo>
                  <a:lnTo>
                    <a:pt x="4087415" y="6007099"/>
                  </a:lnTo>
                  <a:lnTo>
                    <a:pt x="4002231" y="6057899"/>
                  </a:lnTo>
                  <a:lnTo>
                    <a:pt x="3870859" y="6134099"/>
                  </a:lnTo>
                  <a:lnTo>
                    <a:pt x="3826397" y="6146799"/>
                  </a:lnTo>
                  <a:lnTo>
                    <a:pt x="3781719" y="6172199"/>
                  </a:lnTo>
                  <a:lnTo>
                    <a:pt x="3468973" y="6261099"/>
                  </a:lnTo>
                  <a:lnTo>
                    <a:pt x="3425159" y="6261099"/>
                  </a:lnTo>
                  <a:lnTo>
                    <a:pt x="3381775" y="6273799"/>
                  </a:lnTo>
                  <a:close/>
                </a:path>
                <a:path w="8637905" h="6273800">
                  <a:moveTo>
                    <a:pt x="2339951" y="5448299"/>
                  </a:moveTo>
                  <a:lnTo>
                    <a:pt x="2186942" y="5448299"/>
                  </a:lnTo>
                  <a:lnTo>
                    <a:pt x="2135454" y="5435599"/>
                  </a:lnTo>
                  <a:lnTo>
                    <a:pt x="2390379" y="5435599"/>
                  </a:lnTo>
                  <a:lnTo>
                    <a:pt x="2339951" y="54482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882475" y="2496006"/>
            <a:ext cx="7591425" cy="38354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4999"/>
              </a:lnSpc>
              <a:spcBef>
                <a:spcPts val="100"/>
              </a:spcBef>
            </a:pPr>
            <a:r>
              <a:rPr lang="tr-TR" sz="3600" b="1" dirty="0" smtClean="0">
                <a:solidFill>
                  <a:srgbClr val="FFBE00"/>
                </a:solidFill>
                <a:latin typeface="+mn-lt"/>
              </a:rPr>
              <a:t>Ben, verdiğiniz siparişlerinizi, posta ve mektuplarınızı, bazı yük ve eşyaları güvenli bir şekilde sahiplerine ulaştırırım. Bazen </a:t>
            </a:r>
            <a:r>
              <a:rPr lang="tr-TR" sz="3600" b="1" dirty="0" err="1" smtClean="0">
                <a:solidFill>
                  <a:srgbClr val="FFBE00"/>
                </a:solidFill>
                <a:latin typeface="+mn-lt"/>
              </a:rPr>
              <a:t>motorsiklet</a:t>
            </a:r>
            <a:r>
              <a:rPr lang="tr-TR" sz="3600" b="1" dirty="0" smtClean="0">
                <a:solidFill>
                  <a:srgbClr val="FFBE00"/>
                </a:solidFill>
                <a:latin typeface="+mn-lt"/>
              </a:rPr>
              <a:t> bazen araba kullanırım. </a:t>
            </a:r>
            <a:br>
              <a:rPr lang="tr-TR" sz="3600" b="1" dirty="0" smtClean="0">
                <a:solidFill>
                  <a:srgbClr val="FFBE00"/>
                </a:solidFill>
                <a:latin typeface="+mn-lt"/>
              </a:rPr>
            </a:br>
            <a:r>
              <a:rPr lang="tr-TR" sz="3600" b="1" dirty="0" smtClean="0">
                <a:solidFill>
                  <a:srgbClr val="FFBE00"/>
                </a:solidFill>
                <a:latin typeface="+mn-lt"/>
              </a:rPr>
              <a:t>Benim mesleğim nedir?</a:t>
            </a:r>
            <a:endParaRPr sz="3600" b="1" dirty="0">
              <a:latin typeface="+mn-lt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790700"/>
            <a:ext cx="55626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585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1750" y="651750"/>
            <a:ext cx="16984498" cy="89834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028809" y="2377162"/>
            <a:ext cx="8355330" cy="4111625"/>
          </a:xfrm>
          <a:prstGeom prst="rect">
            <a:avLst/>
          </a:prstGeom>
        </p:spPr>
        <p:txBody>
          <a:bodyPr vert="horz" wrap="square" lIns="0" tIns="201295" rIns="0" bIns="0" rtlCol="0">
            <a:spAutoFit/>
          </a:bodyPr>
          <a:lstStyle/>
          <a:p>
            <a:pPr marL="362585">
              <a:lnSpc>
                <a:spcPct val="100000"/>
              </a:lnSpc>
              <a:spcBef>
                <a:spcPts val="1585"/>
              </a:spcBef>
            </a:pPr>
            <a:r>
              <a:rPr sz="7700" spc="-580" dirty="0">
                <a:solidFill>
                  <a:srgbClr val="94A2E1"/>
                </a:solidFill>
                <a:latin typeface="Microsoft Sans Serif"/>
                <a:cs typeface="Microsoft Sans Serif"/>
              </a:rPr>
              <a:t>BEN</a:t>
            </a:r>
            <a:r>
              <a:rPr sz="7700" spc="-509" dirty="0">
                <a:solidFill>
                  <a:srgbClr val="94A2E1"/>
                </a:solidFill>
                <a:latin typeface="Microsoft Sans Serif"/>
                <a:cs typeface="Microsoft Sans Serif"/>
              </a:rPr>
              <a:t> </a:t>
            </a:r>
            <a:r>
              <a:rPr sz="7700" spc="-665" dirty="0">
                <a:solidFill>
                  <a:srgbClr val="94A2E1"/>
                </a:solidFill>
                <a:latin typeface="Microsoft Sans Serif"/>
                <a:cs typeface="Microsoft Sans Serif"/>
              </a:rPr>
              <a:t>BÜYÜYÜNCE</a:t>
            </a:r>
            <a:endParaRPr sz="77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1485"/>
              </a:spcBef>
            </a:pPr>
            <a:r>
              <a:rPr sz="7700" spc="-340" dirty="0">
                <a:solidFill>
                  <a:srgbClr val="94A2E1"/>
                </a:solidFill>
                <a:latin typeface="Microsoft Sans Serif"/>
                <a:cs typeface="Microsoft Sans Serif"/>
              </a:rPr>
              <a:t>............</a:t>
            </a:r>
            <a:endParaRPr sz="77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1485"/>
              </a:spcBef>
            </a:pPr>
            <a:r>
              <a:rPr sz="7700" spc="-415" dirty="0">
                <a:solidFill>
                  <a:srgbClr val="94A2E1"/>
                </a:solidFill>
                <a:latin typeface="Microsoft Sans Serif"/>
                <a:cs typeface="Microsoft Sans Serif"/>
              </a:rPr>
              <a:t>OLMAK</a:t>
            </a:r>
            <a:r>
              <a:rPr sz="7700" spc="-490" dirty="0">
                <a:solidFill>
                  <a:srgbClr val="94A2E1"/>
                </a:solidFill>
                <a:latin typeface="Microsoft Sans Serif"/>
                <a:cs typeface="Microsoft Sans Serif"/>
              </a:rPr>
              <a:t> </a:t>
            </a:r>
            <a:r>
              <a:rPr sz="7700" spc="-459" dirty="0">
                <a:solidFill>
                  <a:srgbClr val="94A2E1"/>
                </a:solidFill>
                <a:latin typeface="Microsoft Sans Serif"/>
                <a:cs typeface="Microsoft Sans Serif"/>
              </a:rPr>
              <a:t>İSTİYORUM</a:t>
            </a:r>
            <a:endParaRPr sz="77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50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958" y="680945"/>
            <a:ext cx="8686981" cy="63880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058400" y="2019300"/>
            <a:ext cx="6553200" cy="3227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dirty="0" smtClean="0">
                <a:solidFill>
                  <a:srgbClr val="00BE62"/>
                </a:solidFill>
                <a:latin typeface="+mn-lt"/>
                <a:cs typeface="Arial"/>
              </a:rPr>
              <a:t>Ben, o</a:t>
            </a:r>
            <a:r>
              <a:rPr sz="3600" b="1" dirty="0" err="1" smtClean="0">
                <a:solidFill>
                  <a:srgbClr val="00BE62"/>
                </a:solidFill>
                <a:latin typeface="+mn-lt"/>
                <a:cs typeface="Arial"/>
              </a:rPr>
              <a:t>kulda</a:t>
            </a:r>
            <a:r>
              <a:rPr sz="3600" b="1" spc="-220" dirty="0" smtClean="0">
                <a:solidFill>
                  <a:srgbClr val="00BE62"/>
                </a:solidFill>
                <a:latin typeface="+mn-lt"/>
                <a:cs typeface="Arial"/>
              </a:rPr>
              <a:t> </a:t>
            </a:r>
            <a:r>
              <a:rPr sz="3600" b="1" spc="55" dirty="0" err="1" smtClean="0">
                <a:solidFill>
                  <a:srgbClr val="00BE62"/>
                </a:solidFill>
                <a:latin typeface="+mn-lt"/>
                <a:cs typeface="Arial"/>
              </a:rPr>
              <a:t>çalışı</a:t>
            </a:r>
            <a:r>
              <a:rPr lang="tr-TR" sz="3600" b="1" spc="55" dirty="0" smtClean="0">
                <a:solidFill>
                  <a:srgbClr val="00BE62"/>
                </a:solidFill>
                <a:latin typeface="+mn-lt"/>
                <a:cs typeface="Arial"/>
              </a:rPr>
              <a:t>yorum</a:t>
            </a:r>
            <a:r>
              <a:rPr lang="tr-TR" sz="3600" b="1" spc="-220" dirty="0" smtClean="0">
                <a:solidFill>
                  <a:srgbClr val="00BE62"/>
                </a:solidFill>
                <a:latin typeface="+mn-lt"/>
                <a:cs typeface="Arial"/>
              </a:rPr>
              <a:t> ve </a:t>
            </a:r>
            <a:r>
              <a:rPr sz="3600" b="1" spc="114" dirty="0" err="1" smtClean="0">
                <a:solidFill>
                  <a:srgbClr val="00BE62"/>
                </a:solidFill>
                <a:latin typeface="+mn-lt"/>
                <a:cs typeface="Arial"/>
              </a:rPr>
              <a:t>öğrencileri</a:t>
            </a:r>
            <a:r>
              <a:rPr lang="tr-TR" sz="3600" b="1" spc="114" dirty="0" smtClean="0">
                <a:solidFill>
                  <a:srgbClr val="00BE62"/>
                </a:solidFill>
                <a:latin typeface="+mn-lt"/>
                <a:cs typeface="Arial"/>
              </a:rPr>
              <a:t>m var. </a:t>
            </a:r>
            <a:r>
              <a:rPr sz="3600" b="1" spc="75" dirty="0" err="1" smtClean="0">
                <a:solidFill>
                  <a:srgbClr val="00BE62"/>
                </a:solidFill>
                <a:latin typeface="+mn-lt"/>
                <a:cs typeface="Arial"/>
              </a:rPr>
              <a:t>Öğrenciler</a:t>
            </a:r>
            <a:r>
              <a:rPr lang="tr-TR" sz="3600" b="1" spc="75" dirty="0" smtClean="0">
                <a:solidFill>
                  <a:srgbClr val="00BE62"/>
                </a:solidFill>
                <a:latin typeface="+mn-lt"/>
                <a:cs typeface="Arial"/>
              </a:rPr>
              <a:t>e</a:t>
            </a:r>
            <a:r>
              <a:rPr sz="3600" b="1" spc="-290" dirty="0" smtClean="0">
                <a:solidFill>
                  <a:srgbClr val="00BE62"/>
                </a:solidFill>
                <a:latin typeface="+mn-lt"/>
                <a:cs typeface="Arial"/>
              </a:rPr>
              <a:t> </a:t>
            </a:r>
            <a:r>
              <a:rPr sz="3600" b="1" spc="80" dirty="0" err="1">
                <a:solidFill>
                  <a:srgbClr val="00BE62"/>
                </a:solidFill>
                <a:latin typeface="+mn-lt"/>
                <a:cs typeface="Arial"/>
              </a:rPr>
              <a:t>ders</a:t>
            </a:r>
            <a:r>
              <a:rPr sz="3600" b="1" spc="-290" dirty="0">
                <a:solidFill>
                  <a:srgbClr val="00BE62"/>
                </a:solidFill>
                <a:latin typeface="+mn-lt"/>
                <a:cs typeface="Arial"/>
              </a:rPr>
              <a:t> </a:t>
            </a:r>
            <a:r>
              <a:rPr sz="3600" b="1" spc="90" dirty="0" err="1" smtClean="0">
                <a:solidFill>
                  <a:srgbClr val="00BE62"/>
                </a:solidFill>
                <a:latin typeface="+mn-lt"/>
                <a:cs typeface="Arial"/>
              </a:rPr>
              <a:t>anlatı</a:t>
            </a:r>
            <a:r>
              <a:rPr lang="tr-TR" sz="3600" b="1" spc="90" dirty="0" smtClean="0">
                <a:solidFill>
                  <a:srgbClr val="00BE62"/>
                </a:solidFill>
                <a:latin typeface="+mn-lt"/>
                <a:cs typeface="Arial"/>
              </a:rPr>
              <a:t>r onlarla etkinlikler yaparım.</a:t>
            </a:r>
            <a:endParaRPr sz="3600" b="1" spc="90" dirty="0">
              <a:solidFill>
                <a:srgbClr val="00BE62"/>
              </a:solidFill>
              <a:latin typeface="+mn-lt"/>
              <a:cs typeface="Arial"/>
            </a:endParaRP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00BE62"/>
                </a:solidFill>
                <a:latin typeface="+mn-lt"/>
                <a:cs typeface="Arial"/>
              </a:rPr>
              <a:t>Benim mesleğim nedir</a:t>
            </a:r>
            <a:r>
              <a:rPr sz="3600" b="1" spc="-10" dirty="0" smtClean="0">
                <a:solidFill>
                  <a:srgbClr val="00BE62"/>
                </a:solidFill>
                <a:latin typeface="+mn-lt"/>
                <a:cs typeface="Arial"/>
              </a:rPr>
              <a:t>?</a:t>
            </a:r>
            <a:endParaRPr sz="3600" b="1" spc="-10" dirty="0">
              <a:solidFill>
                <a:srgbClr val="00BE62"/>
              </a:solidFill>
              <a:latin typeface="+mn-lt"/>
              <a:cs typeface="Arial"/>
            </a:endParaRP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D294D4ED-0159-4316-B848-E51EEB5E4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952500"/>
            <a:ext cx="7815355" cy="78153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76716A58-4324-4587-8221-66FC9FE73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52500"/>
            <a:ext cx="7894393" cy="789439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44958" y="680945"/>
            <a:ext cx="8686981" cy="63880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287000" y="1940746"/>
            <a:ext cx="5943600" cy="3868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dirty="0" smtClean="0">
                <a:solidFill>
                  <a:srgbClr val="004AAC"/>
                </a:solidFill>
                <a:latin typeface="+mn-lt"/>
                <a:cs typeface="Arial"/>
              </a:rPr>
              <a:t>Ben, restoranda </a:t>
            </a:r>
            <a:r>
              <a:rPr sz="3600" b="1" dirty="0" err="1" smtClean="0">
                <a:solidFill>
                  <a:srgbClr val="004AAC"/>
                </a:solidFill>
                <a:latin typeface="+mn-lt"/>
                <a:cs typeface="Arial"/>
              </a:rPr>
              <a:t>çalışı</a:t>
            </a:r>
            <a:r>
              <a:rPr lang="tr-TR" sz="3600" b="1" dirty="0" smtClean="0">
                <a:solidFill>
                  <a:srgbClr val="004AAC"/>
                </a:solidFill>
                <a:latin typeface="+mn-lt"/>
                <a:cs typeface="Arial"/>
              </a:rPr>
              <a:t>yorum</a:t>
            </a:r>
            <a:r>
              <a:rPr sz="3600" b="1" dirty="0" smtClean="0">
                <a:solidFill>
                  <a:srgbClr val="004AAC"/>
                </a:solidFill>
                <a:latin typeface="+mn-lt"/>
                <a:cs typeface="Arial"/>
              </a:rPr>
              <a:t>.</a:t>
            </a:r>
            <a:r>
              <a:rPr lang="tr-TR" sz="3600" b="1" dirty="0">
                <a:solidFill>
                  <a:srgbClr val="004AAC"/>
                </a:solidFill>
                <a:latin typeface="+mn-lt"/>
                <a:cs typeface="Arial"/>
              </a:rPr>
              <a:t> Lezzetli yemekler yaparım.</a:t>
            </a:r>
            <a:br>
              <a:rPr lang="tr-TR" sz="3600" b="1" dirty="0">
                <a:solidFill>
                  <a:srgbClr val="004AAC"/>
                </a:solidFill>
                <a:latin typeface="+mn-lt"/>
                <a:cs typeface="Arial"/>
              </a:rPr>
            </a:br>
            <a:r>
              <a:rPr lang="tr-TR" sz="3600" b="1" dirty="0">
                <a:solidFill>
                  <a:srgbClr val="004AAC"/>
                </a:solidFill>
                <a:latin typeface="+mn-lt"/>
                <a:cs typeface="Arial"/>
              </a:rPr>
              <a:t>Benim yaptığım lezzetli yemekleri afiyetle</a:t>
            </a:r>
            <a:br>
              <a:rPr lang="tr-TR" sz="3600" b="1" dirty="0">
                <a:solidFill>
                  <a:srgbClr val="004AAC"/>
                </a:solidFill>
                <a:latin typeface="+mn-lt"/>
                <a:cs typeface="Arial"/>
              </a:rPr>
            </a:br>
            <a:r>
              <a:rPr lang="tr-TR" sz="3600" b="1" dirty="0">
                <a:solidFill>
                  <a:srgbClr val="004AAC"/>
                </a:solidFill>
                <a:latin typeface="+mn-lt"/>
                <a:cs typeface="Arial"/>
              </a:rPr>
              <a:t>yiyebilirsiniz.</a:t>
            </a:r>
            <a:r>
              <a:rPr sz="3600" b="1" spc="-85" dirty="0" smtClean="0">
                <a:solidFill>
                  <a:srgbClr val="004AAC"/>
                </a:solidFill>
                <a:latin typeface="+mn-lt"/>
                <a:cs typeface="Arial"/>
              </a:rPr>
              <a:t> </a:t>
            </a:r>
            <a:r>
              <a:rPr lang="tr-TR" sz="3600" b="1" spc="-85" dirty="0" smtClean="0">
                <a:solidFill>
                  <a:srgbClr val="004AAC"/>
                </a:solidFill>
                <a:latin typeface="+mn-lt"/>
                <a:cs typeface="Arial"/>
              </a:rPr>
              <a:t/>
            </a:r>
            <a:br>
              <a:rPr lang="tr-TR" sz="3600" b="1" spc="-85" dirty="0" smtClean="0">
                <a:solidFill>
                  <a:srgbClr val="004AAC"/>
                </a:solidFill>
                <a:latin typeface="+mn-lt"/>
                <a:cs typeface="Arial"/>
              </a:rPr>
            </a:br>
            <a:r>
              <a:rPr lang="tr-TR" sz="3600" b="1" dirty="0" smtClean="0">
                <a:solidFill>
                  <a:srgbClr val="004AAC"/>
                </a:solidFill>
                <a:latin typeface="+mn-lt"/>
                <a:cs typeface="Arial"/>
              </a:rPr>
              <a:t>Benim mesleğim nedir?</a:t>
            </a:r>
            <a:endParaRPr sz="3600" b="1" spc="-10" dirty="0">
              <a:solidFill>
                <a:srgbClr val="004AAC"/>
              </a:solidFill>
              <a:latin typeface="+mn-lt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958" y="680945"/>
            <a:ext cx="8686981" cy="63880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210800" y="2306377"/>
            <a:ext cx="7020042" cy="3227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spc="-50" dirty="0" smtClean="0">
                <a:solidFill>
                  <a:srgbClr val="5270FF"/>
                </a:solidFill>
                <a:latin typeface="+mn-lt"/>
                <a:cs typeface="Arial"/>
              </a:rPr>
              <a:t>Ben, uçak</a:t>
            </a:r>
            <a:r>
              <a:rPr lang="tr-TR" sz="3600" b="1" spc="-50" dirty="0">
                <a:solidFill>
                  <a:srgbClr val="5270FF"/>
                </a:solidFill>
                <a:latin typeface="+mn-lt"/>
                <a:cs typeface="Arial"/>
              </a:rPr>
              <a:t>, helikopter gibi hava </a:t>
            </a:r>
            <a:r>
              <a:rPr lang="tr-TR" sz="3600" b="1" spc="-50" dirty="0" smtClean="0">
                <a:solidFill>
                  <a:srgbClr val="5270FF"/>
                </a:solidFill>
                <a:latin typeface="+mn-lt"/>
                <a:cs typeface="Arial"/>
              </a:rPr>
              <a:t>taşıtlarını kullanırım.</a:t>
            </a:r>
            <a:r>
              <a:rPr sz="3600" b="1" spc="-50" dirty="0" smtClean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dirty="0" err="1" smtClean="0">
                <a:solidFill>
                  <a:srgbClr val="5270FF"/>
                </a:solidFill>
                <a:latin typeface="+mn-lt"/>
                <a:cs typeface="Arial"/>
              </a:rPr>
              <a:t>Dünyayı</a:t>
            </a:r>
            <a:r>
              <a:rPr sz="3600" b="1" spc="-165" dirty="0" smtClean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75" dirty="0">
                <a:solidFill>
                  <a:srgbClr val="5270FF"/>
                </a:solidFill>
                <a:latin typeface="+mn-lt"/>
                <a:cs typeface="Arial"/>
              </a:rPr>
              <a:t>dolaşarak</a:t>
            </a:r>
            <a:r>
              <a:rPr sz="3600" b="1" spc="-160" dirty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105" dirty="0" err="1">
                <a:solidFill>
                  <a:srgbClr val="5270FF"/>
                </a:solidFill>
                <a:latin typeface="+mn-lt"/>
                <a:cs typeface="Arial"/>
              </a:rPr>
              <a:t>yolcuları</a:t>
            </a:r>
            <a:r>
              <a:rPr sz="3600" b="1" spc="105" dirty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85" dirty="0" err="1" smtClean="0">
                <a:solidFill>
                  <a:srgbClr val="5270FF"/>
                </a:solidFill>
                <a:latin typeface="+mn-lt"/>
                <a:cs typeface="Arial"/>
              </a:rPr>
              <a:t>taşır</a:t>
            </a:r>
            <a:r>
              <a:rPr lang="tr-TR" sz="3600" b="1" spc="85" dirty="0" smtClean="0">
                <a:solidFill>
                  <a:srgbClr val="5270FF"/>
                </a:solidFill>
                <a:latin typeface="+mn-lt"/>
                <a:cs typeface="Arial"/>
              </a:rPr>
              <a:t>, u</a:t>
            </a:r>
            <a:r>
              <a:rPr sz="3600" b="1" spc="-10" dirty="0" err="1" smtClean="0">
                <a:solidFill>
                  <a:srgbClr val="5270FF"/>
                </a:solidFill>
                <a:latin typeface="+mn-lt"/>
                <a:cs typeface="Arial"/>
              </a:rPr>
              <a:t>laşımımızı</a:t>
            </a:r>
            <a:r>
              <a:rPr sz="3600" b="1" spc="-305" dirty="0" smtClean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-10" dirty="0" err="1" smtClean="0">
                <a:solidFill>
                  <a:srgbClr val="5270FF"/>
                </a:solidFill>
                <a:latin typeface="+mn-lt"/>
                <a:cs typeface="Arial"/>
              </a:rPr>
              <a:t>sağla</a:t>
            </a:r>
            <a:r>
              <a:rPr lang="tr-TR" sz="3600" b="1" spc="-10" dirty="0" err="1" smtClean="0">
                <a:solidFill>
                  <a:srgbClr val="5270FF"/>
                </a:solidFill>
                <a:latin typeface="+mn-lt"/>
                <a:cs typeface="Arial"/>
              </a:rPr>
              <a:t>rım</a:t>
            </a:r>
            <a:endParaRPr sz="3600" b="1" spc="-10" dirty="0">
              <a:solidFill>
                <a:srgbClr val="5270FF"/>
              </a:solidFill>
              <a:latin typeface="+mn-lt"/>
              <a:cs typeface="Arial"/>
            </a:endParaRP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spc="-10" dirty="0" smtClean="0">
                <a:solidFill>
                  <a:srgbClr val="5270FF"/>
                </a:solidFill>
                <a:latin typeface="+mn-lt"/>
                <a:cs typeface="Arial"/>
              </a:rPr>
              <a:t>Benim mesleğim nedir?</a:t>
            </a:r>
            <a:endParaRPr sz="3600" b="1" spc="-10" dirty="0">
              <a:solidFill>
                <a:srgbClr val="5270FF"/>
              </a:solidFill>
              <a:latin typeface="+mn-lt"/>
              <a:cs typeface="Arial"/>
            </a:endParaRP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1F291491-E458-452D-A9BF-581E32E42C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082683"/>
            <a:ext cx="7257753" cy="725775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0000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AAD98643-4CCA-447E-90D8-CC4999B96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028700"/>
            <a:ext cx="7239000" cy="7239000"/>
          </a:xfrm>
          <a:prstGeom prst="rect">
            <a:avLst/>
          </a:prstGeom>
        </p:spPr>
      </p:pic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10601" y="474863"/>
            <a:ext cx="9207484" cy="6878437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515600" y="1734087"/>
            <a:ext cx="6629400" cy="38696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spc="-50" dirty="0" smtClean="0">
                <a:solidFill>
                  <a:srgbClr val="FF373A"/>
                </a:solidFill>
                <a:latin typeface="+mn-lt"/>
                <a:cs typeface="Arial"/>
              </a:rPr>
              <a:t>Ben, yangınlar </a:t>
            </a:r>
            <a:r>
              <a:rPr lang="tr-TR" sz="3600" b="1" spc="-50" dirty="0">
                <a:solidFill>
                  <a:srgbClr val="FF373A"/>
                </a:solidFill>
                <a:latin typeface="+mn-lt"/>
                <a:cs typeface="Arial"/>
              </a:rPr>
              <a:t>ile</a:t>
            </a:r>
            <a:br>
              <a:rPr lang="tr-TR" sz="3600" b="1" spc="-50" dirty="0">
                <a:solidFill>
                  <a:srgbClr val="FF373A"/>
                </a:solidFill>
                <a:latin typeface="+mn-lt"/>
                <a:cs typeface="Arial"/>
              </a:rPr>
            </a:br>
            <a:r>
              <a:rPr lang="tr-TR" sz="3600" b="1" spc="-50" dirty="0">
                <a:solidFill>
                  <a:srgbClr val="FF373A"/>
                </a:solidFill>
                <a:latin typeface="+mn-lt"/>
                <a:cs typeface="Arial"/>
              </a:rPr>
              <a:t>mücadele ederim. İhtiyaç</a:t>
            </a:r>
            <a:br>
              <a:rPr lang="tr-TR" sz="3600" b="1" spc="-50" dirty="0">
                <a:solidFill>
                  <a:srgbClr val="FF373A"/>
                </a:solidFill>
                <a:latin typeface="+mn-lt"/>
                <a:cs typeface="Arial"/>
              </a:rPr>
            </a:br>
            <a:r>
              <a:rPr lang="tr-TR" sz="3600" b="1" spc="-50" dirty="0">
                <a:solidFill>
                  <a:srgbClr val="FF373A"/>
                </a:solidFill>
                <a:latin typeface="+mn-lt"/>
                <a:cs typeface="Arial"/>
              </a:rPr>
              <a:t>duyulduğunda evde mahsur kalan</a:t>
            </a:r>
            <a:br>
              <a:rPr lang="tr-TR" sz="3600" b="1" spc="-50" dirty="0">
                <a:solidFill>
                  <a:srgbClr val="FF373A"/>
                </a:solidFill>
                <a:latin typeface="+mn-lt"/>
                <a:cs typeface="Arial"/>
              </a:rPr>
            </a:br>
            <a:r>
              <a:rPr lang="tr-TR" sz="3600" b="1" spc="-50" dirty="0">
                <a:solidFill>
                  <a:srgbClr val="FF373A"/>
                </a:solidFill>
                <a:latin typeface="+mn-lt"/>
                <a:cs typeface="Arial"/>
              </a:rPr>
              <a:t>insanları; ağaçta mahsur kalan bir</a:t>
            </a:r>
            <a:br>
              <a:rPr lang="tr-TR" sz="3600" b="1" spc="-50" dirty="0">
                <a:solidFill>
                  <a:srgbClr val="FF373A"/>
                </a:solidFill>
                <a:latin typeface="+mn-lt"/>
                <a:cs typeface="Arial"/>
              </a:rPr>
            </a:br>
            <a:r>
              <a:rPr lang="tr-TR" sz="3600" b="1" spc="-50" dirty="0">
                <a:solidFill>
                  <a:srgbClr val="FF373A"/>
                </a:solidFill>
                <a:latin typeface="+mn-lt"/>
                <a:cs typeface="Arial"/>
              </a:rPr>
              <a:t>kediyi de kurtarmaya giderim</a:t>
            </a:r>
            <a:r>
              <a:rPr lang="tr-TR" sz="3600" b="1" spc="-50" dirty="0" smtClean="0">
                <a:solidFill>
                  <a:srgbClr val="FF373A"/>
                </a:solidFill>
                <a:latin typeface="+mn-lt"/>
                <a:cs typeface="Arial"/>
              </a:rPr>
              <a:t>.</a:t>
            </a:r>
            <a:endParaRPr sz="3600" b="1" spc="150" dirty="0">
              <a:solidFill>
                <a:srgbClr val="FF373A"/>
              </a:solidFill>
              <a:latin typeface="+mn-lt"/>
              <a:cs typeface="Arial"/>
            </a:endParaRP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FF373A"/>
                </a:solidFill>
                <a:latin typeface="+mn-lt"/>
                <a:cs typeface="Arial"/>
              </a:rPr>
              <a:t>Benim m</a:t>
            </a:r>
            <a:r>
              <a:rPr sz="3600" b="1" dirty="0" err="1" smtClean="0">
                <a:solidFill>
                  <a:srgbClr val="FF373A"/>
                </a:solidFill>
                <a:latin typeface="+mn-lt"/>
                <a:cs typeface="Arial"/>
              </a:rPr>
              <a:t>esleği</a:t>
            </a:r>
            <a:r>
              <a:rPr lang="tr-TR" sz="3600" b="1" dirty="0" smtClean="0">
                <a:solidFill>
                  <a:srgbClr val="FF373A"/>
                </a:solidFill>
                <a:latin typeface="+mn-lt"/>
                <a:cs typeface="Arial"/>
              </a:rPr>
              <a:t>m</a:t>
            </a:r>
            <a:r>
              <a:rPr sz="3600" b="1" spc="-120" dirty="0" smtClean="0">
                <a:solidFill>
                  <a:srgbClr val="FF373A"/>
                </a:solidFill>
                <a:latin typeface="+mn-lt"/>
                <a:cs typeface="Arial"/>
              </a:rPr>
              <a:t> </a:t>
            </a:r>
            <a:r>
              <a:rPr lang="tr-TR" sz="3600" b="1" spc="-10" dirty="0">
                <a:solidFill>
                  <a:srgbClr val="FF373A"/>
                </a:solidFill>
                <a:latin typeface="+mn-lt"/>
                <a:cs typeface="Arial"/>
              </a:rPr>
              <a:t>n</a:t>
            </a:r>
            <a:r>
              <a:rPr sz="3600" b="1" spc="-10" dirty="0" err="1" smtClean="0">
                <a:solidFill>
                  <a:srgbClr val="FF373A"/>
                </a:solidFill>
                <a:latin typeface="+mn-lt"/>
                <a:cs typeface="Arial"/>
              </a:rPr>
              <a:t>edir</a:t>
            </a:r>
            <a:r>
              <a:rPr sz="3600" b="1" spc="-10" dirty="0">
                <a:solidFill>
                  <a:srgbClr val="FF373A"/>
                </a:solidFill>
                <a:latin typeface="+mn-lt"/>
                <a:cs typeface="Arial"/>
              </a:rPr>
              <a:t>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958" y="680944"/>
            <a:ext cx="8686981" cy="63880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82200" y="2306376"/>
            <a:ext cx="7248642" cy="2584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l">
              <a:lnSpc>
                <a:spcPct val="115500"/>
              </a:lnSpc>
              <a:spcBef>
                <a:spcPts val="100"/>
              </a:spcBef>
            </a:pPr>
            <a:r>
              <a:rPr lang="tr-TR" sz="3600" b="1" spc="75" dirty="0" smtClean="0">
                <a:solidFill>
                  <a:srgbClr val="5270FF"/>
                </a:solidFill>
                <a:latin typeface="+mn-lt"/>
                <a:cs typeface="Arial"/>
              </a:rPr>
              <a:t>Ben, şehrin</a:t>
            </a:r>
            <a:r>
              <a:rPr sz="3600" b="1" spc="-305" dirty="0" smtClean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90" dirty="0">
                <a:solidFill>
                  <a:srgbClr val="5270FF"/>
                </a:solidFill>
                <a:latin typeface="+mn-lt"/>
                <a:cs typeface="Arial"/>
              </a:rPr>
              <a:t>düzenini</a:t>
            </a:r>
            <a:r>
              <a:rPr sz="3600" b="1" spc="-305" dirty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55" dirty="0">
                <a:solidFill>
                  <a:srgbClr val="5270FF"/>
                </a:solidFill>
                <a:latin typeface="+mn-lt"/>
                <a:cs typeface="Arial"/>
              </a:rPr>
              <a:t>ve</a:t>
            </a:r>
            <a:r>
              <a:rPr sz="3600" b="1" spc="-305" dirty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110" dirty="0">
                <a:solidFill>
                  <a:srgbClr val="5270FF"/>
                </a:solidFill>
                <a:latin typeface="+mn-lt"/>
                <a:cs typeface="Arial"/>
              </a:rPr>
              <a:t>güvenliğini </a:t>
            </a:r>
            <a:r>
              <a:rPr sz="3600" b="1" dirty="0" err="1">
                <a:solidFill>
                  <a:srgbClr val="5270FF"/>
                </a:solidFill>
                <a:latin typeface="+mn-lt"/>
                <a:cs typeface="Arial"/>
              </a:rPr>
              <a:t>sağlamakla</a:t>
            </a:r>
            <a:r>
              <a:rPr sz="3600" b="1" spc="-105" dirty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135" dirty="0" err="1" smtClean="0">
                <a:solidFill>
                  <a:srgbClr val="5270FF"/>
                </a:solidFill>
                <a:latin typeface="+mn-lt"/>
                <a:cs typeface="Arial"/>
              </a:rPr>
              <a:t>görev</a:t>
            </a:r>
            <a:r>
              <a:rPr lang="tr-TR" sz="3600" b="1" spc="135" dirty="0" err="1" smtClean="0">
                <a:solidFill>
                  <a:srgbClr val="5270FF"/>
                </a:solidFill>
                <a:latin typeface="+mn-lt"/>
                <a:cs typeface="Arial"/>
              </a:rPr>
              <a:t>liyim</a:t>
            </a:r>
            <a:r>
              <a:rPr sz="3600" b="1" spc="135" dirty="0" smtClean="0">
                <a:solidFill>
                  <a:srgbClr val="5270FF"/>
                </a:solidFill>
                <a:latin typeface="+mn-lt"/>
                <a:cs typeface="Arial"/>
              </a:rPr>
              <a:t>.</a:t>
            </a:r>
            <a:r>
              <a:rPr sz="3600" b="1" spc="-105" dirty="0" smtClean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-10" dirty="0">
                <a:solidFill>
                  <a:srgbClr val="5270FF"/>
                </a:solidFill>
                <a:latin typeface="+mn-lt"/>
                <a:cs typeface="Arial"/>
              </a:rPr>
              <a:t>Suçluları </a:t>
            </a:r>
            <a:r>
              <a:rPr sz="3600" b="1" spc="70" dirty="0">
                <a:solidFill>
                  <a:srgbClr val="5270FF"/>
                </a:solidFill>
                <a:latin typeface="+mn-lt"/>
                <a:cs typeface="Arial"/>
              </a:rPr>
              <a:t>yakalar,</a:t>
            </a:r>
            <a:r>
              <a:rPr sz="3600" b="1" spc="-295" dirty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85" dirty="0" err="1">
                <a:solidFill>
                  <a:srgbClr val="5270FF"/>
                </a:solidFill>
                <a:latin typeface="+mn-lt"/>
                <a:cs typeface="Arial"/>
              </a:rPr>
              <a:t>insanları</a:t>
            </a:r>
            <a:r>
              <a:rPr sz="3600" b="1" spc="-290" dirty="0">
                <a:solidFill>
                  <a:srgbClr val="5270FF"/>
                </a:solidFill>
                <a:latin typeface="+mn-lt"/>
                <a:cs typeface="Arial"/>
              </a:rPr>
              <a:t> </a:t>
            </a:r>
            <a:r>
              <a:rPr sz="3600" b="1" spc="125" dirty="0" err="1" smtClean="0">
                <a:solidFill>
                  <a:srgbClr val="5270FF"/>
                </a:solidFill>
                <a:latin typeface="+mn-lt"/>
                <a:cs typeface="Arial"/>
              </a:rPr>
              <a:t>korur</a:t>
            </a:r>
            <a:r>
              <a:rPr lang="tr-TR" sz="3600" b="1" spc="125" dirty="0" smtClean="0">
                <a:solidFill>
                  <a:srgbClr val="5270FF"/>
                </a:solidFill>
                <a:latin typeface="+mn-lt"/>
                <a:cs typeface="Arial"/>
              </a:rPr>
              <a:t>um</a:t>
            </a:r>
            <a:r>
              <a:rPr sz="3600" b="1" spc="125" dirty="0" smtClean="0">
                <a:solidFill>
                  <a:srgbClr val="5270FF"/>
                </a:solidFill>
                <a:latin typeface="+mn-lt"/>
                <a:cs typeface="Arial"/>
              </a:rPr>
              <a:t>.</a:t>
            </a:r>
            <a:endParaRPr sz="3600" b="1" spc="125" dirty="0">
              <a:solidFill>
                <a:srgbClr val="5270FF"/>
              </a:solidFill>
              <a:latin typeface="+mn-lt"/>
              <a:cs typeface="Arial"/>
            </a:endParaRPr>
          </a:p>
          <a:p>
            <a:pPr algn="l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5270FF"/>
                </a:solidFill>
                <a:latin typeface="+mn-lt"/>
                <a:cs typeface="Arial"/>
              </a:rPr>
              <a:t>Benim mesleğim n</a:t>
            </a:r>
            <a:r>
              <a:rPr sz="3600" b="1" spc="-10" dirty="0" err="1" smtClean="0">
                <a:solidFill>
                  <a:srgbClr val="5270FF"/>
                </a:solidFill>
                <a:latin typeface="+mn-lt"/>
                <a:cs typeface="Arial"/>
              </a:rPr>
              <a:t>edir</a:t>
            </a:r>
            <a:r>
              <a:rPr sz="3600" b="1" spc="-10" dirty="0">
                <a:solidFill>
                  <a:srgbClr val="5270FF"/>
                </a:solidFill>
                <a:latin typeface="+mn-lt"/>
                <a:cs typeface="Arial"/>
              </a:rPr>
              <a:t>?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E3C7C25E-6BBB-4F69-9B50-625E54BD80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104900"/>
            <a:ext cx="5334958" cy="596414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04900"/>
            <a:ext cx="4721966" cy="596414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0000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958" y="680945"/>
            <a:ext cx="8686981" cy="63880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1779" y="680945"/>
            <a:ext cx="7829549" cy="879157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896600" y="2400300"/>
            <a:ext cx="4800600" cy="1941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5500"/>
              </a:lnSpc>
              <a:spcBef>
                <a:spcPts val="100"/>
              </a:spcBef>
            </a:pPr>
            <a:r>
              <a:rPr lang="tr-TR" sz="3600" b="1" spc="-114" dirty="0" smtClean="0">
                <a:solidFill>
                  <a:srgbClr val="FF373A"/>
                </a:solidFill>
                <a:latin typeface="+mn-lt"/>
                <a:cs typeface="Arial"/>
              </a:rPr>
              <a:t>Ben, t</a:t>
            </a:r>
            <a:r>
              <a:rPr sz="3600" b="1" spc="-114" dirty="0" err="1" smtClean="0">
                <a:solidFill>
                  <a:srgbClr val="FF373A"/>
                </a:solidFill>
                <a:latin typeface="+mn-lt"/>
                <a:cs typeface="Arial"/>
              </a:rPr>
              <a:t>aze</a:t>
            </a:r>
            <a:r>
              <a:rPr sz="3600" b="1" spc="-300" dirty="0" smtClean="0">
                <a:solidFill>
                  <a:srgbClr val="FF373A"/>
                </a:solidFill>
                <a:latin typeface="+mn-lt"/>
                <a:cs typeface="Arial"/>
              </a:rPr>
              <a:t> </a:t>
            </a:r>
            <a:r>
              <a:rPr sz="3600" b="1" spc="70" dirty="0">
                <a:solidFill>
                  <a:srgbClr val="FF373A"/>
                </a:solidFill>
                <a:latin typeface="+mn-lt"/>
                <a:cs typeface="Arial"/>
              </a:rPr>
              <a:t>taze</a:t>
            </a:r>
            <a:r>
              <a:rPr sz="3600" b="1" spc="-300" dirty="0">
                <a:solidFill>
                  <a:srgbClr val="FF373A"/>
                </a:solidFill>
                <a:latin typeface="+mn-lt"/>
                <a:cs typeface="Arial"/>
              </a:rPr>
              <a:t> </a:t>
            </a:r>
            <a:r>
              <a:rPr sz="3600" b="1" spc="60" dirty="0">
                <a:solidFill>
                  <a:srgbClr val="FF373A"/>
                </a:solidFill>
                <a:latin typeface="+mn-lt"/>
                <a:cs typeface="Arial"/>
              </a:rPr>
              <a:t>meyve</a:t>
            </a:r>
            <a:r>
              <a:rPr sz="3600" b="1" spc="-300" dirty="0">
                <a:solidFill>
                  <a:srgbClr val="FF373A"/>
                </a:solidFill>
                <a:latin typeface="+mn-lt"/>
                <a:cs typeface="Arial"/>
              </a:rPr>
              <a:t> </a:t>
            </a:r>
            <a:r>
              <a:rPr sz="3600" b="1" spc="30" dirty="0">
                <a:solidFill>
                  <a:srgbClr val="FF373A"/>
                </a:solidFill>
                <a:latin typeface="+mn-lt"/>
                <a:cs typeface="Arial"/>
              </a:rPr>
              <a:t>ve </a:t>
            </a:r>
            <a:r>
              <a:rPr sz="3600" b="1" spc="45" dirty="0" err="1">
                <a:solidFill>
                  <a:srgbClr val="FF373A"/>
                </a:solidFill>
                <a:latin typeface="+mn-lt"/>
                <a:cs typeface="Arial"/>
              </a:rPr>
              <a:t>sebzeler</a:t>
            </a:r>
            <a:r>
              <a:rPr sz="3600" b="1" spc="-285" dirty="0">
                <a:solidFill>
                  <a:srgbClr val="FF373A"/>
                </a:solidFill>
                <a:latin typeface="+mn-lt"/>
                <a:cs typeface="Arial"/>
              </a:rPr>
              <a:t> </a:t>
            </a:r>
            <a:r>
              <a:rPr sz="3600" b="1" spc="60" dirty="0" err="1" smtClean="0">
                <a:solidFill>
                  <a:srgbClr val="FF373A"/>
                </a:solidFill>
                <a:latin typeface="+mn-lt"/>
                <a:cs typeface="Arial"/>
              </a:rPr>
              <a:t>satar</a:t>
            </a:r>
            <a:r>
              <a:rPr lang="tr-TR" sz="3600" b="1" spc="60" dirty="0" err="1" smtClean="0">
                <a:solidFill>
                  <a:srgbClr val="FF373A"/>
                </a:solidFill>
                <a:latin typeface="+mn-lt"/>
                <a:cs typeface="Arial"/>
              </a:rPr>
              <a:t>ım</a:t>
            </a:r>
            <a:r>
              <a:rPr sz="3600" b="1" spc="60" dirty="0" smtClean="0">
                <a:solidFill>
                  <a:srgbClr val="FF373A"/>
                </a:solidFill>
                <a:latin typeface="+mn-lt"/>
                <a:cs typeface="Arial"/>
              </a:rPr>
              <a:t>.</a:t>
            </a:r>
            <a:endParaRPr sz="3600" b="1" spc="60" dirty="0">
              <a:solidFill>
                <a:srgbClr val="FF373A"/>
              </a:solidFill>
              <a:latin typeface="+mn-lt"/>
              <a:cs typeface="Arial"/>
            </a:endParaRPr>
          </a:p>
          <a:p>
            <a:pPr marL="99695" algn="ctr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FF373A"/>
                </a:solidFill>
                <a:latin typeface="+mn-lt"/>
                <a:cs typeface="Arial"/>
              </a:rPr>
              <a:t>Benim m</a:t>
            </a:r>
            <a:r>
              <a:rPr sz="3600" b="1" dirty="0" err="1" smtClean="0">
                <a:solidFill>
                  <a:srgbClr val="FF373A"/>
                </a:solidFill>
                <a:latin typeface="+mn-lt"/>
                <a:cs typeface="Arial"/>
              </a:rPr>
              <a:t>esleği</a:t>
            </a:r>
            <a:r>
              <a:rPr lang="tr-TR" sz="3600" b="1" dirty="0" smtClean="0">
                <a:solidFill>
                  <a:srgbClr val="FF373A"/>
                </a:solidFill>
                <a:latin typeface="+mn-lt"/>
                <a:cs typeface="Arial"/>
              </a:rPr>
              <a:t>m</a:t>
            </a:r>
            <a:r>
              <a:rPr sz="3600" b="1" spc="-120" dirty="0" smtClean="0">
                <a:solidFill>
                  <a:srgbClr val="FF373A"/>
                </a:solidFill>
                <a:latin typeface="+mn-lt"/>
                <a:cs typeface="Arial"/>
              </a:rPr>
              <a:t> </a:t>
            </a:r>
            <a:r>
              <a:rPr lang="tr-TR" sz="3600" b="1" spc="-10" dirty="0">
                <a:solidFill>
                  <a:srgbClr val="FF373A"/>
                </a:solidFill>
                <a:latin typeface="+mn-lt"/>
                <a:cs typeface="Arial"/>
              </a:rPr>
              <a:t>n</a:t>
            </a:r>
            <a:r>
              <a:rPr sz="3600" b="1" spc="-10" dirty="0" err="1" smtClean="0">
                <a:solidFill>
                  <a:srgbClr val="FF373A"/>
                </a:solidFill>
                <a:latin typeface="+mn-lt"/>
                <a:cs typeface="Arial"/>
              </a:rPr>
              <a:t>edir</a:t>
            </a:r>
            <a:r>
              <a:rPr sz="3600" b="1" spc="-10" dirty="0">
                <a:solidFill>
                  <a:srgbClr val="FF373A"/>
                </a:solidFill>
                <a:latin typeface="+mn-lt"/>
                <a:cs typeface="Arial"/>
              </a:rPr>
              <a:t>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000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958" y="680945"/>
            <a:ext cx="8686981" cy="63880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4827" y="970767"/>
            <a:ext cx="8343899" cy="83438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478127" y="2306376"/>
            <a:ext cx="7752715" cy="2237299"/>
          </a:xfrm>
          <a:prstGeom prst="rect">
            <a:avLst/>
          </a:prstGeom>
        </p:spPr>
        <p:txBody>
          <a:bodyPr vert="horz" wrap="square" lIns="0" tIns="305328" rIns="0" bIns="0" rtlCol="0">
            <a:spAutoFit/>
          </a:bodyPr>
          <a:lstStyle/>
          <a:p>
            <a:pPr marL="12065" marR="5080" algn="ctr">
              <a:lnSpc>
                <a:spcPct val="115500"/>
              </a:lnSpc>
              <a:spcBef>
                <a:spcPts val="100"/>
              </a:spcBef>
            </a:pPr>
            <a:r>
              <a:rPr lang="tr-TR" sz="3600" b="1" dirty="0" smtClean="0">
                <a:solidFill>
                  <a:srgbClr val="E6AE7D"/>
                </a:solidFill>
                <a:latin typeface="+mn-lt"/>
                <a:cs typeface="Arial"/>
              </a:rPr>
              <a:t>Ben, h</a:t>
            </a:r>
            <a:r>
              <a:rPr sz="3600" b="1" dirty="0" err="1" smtClean="0">
                <a:solidFill>
                  <a:srgbClr val="E6AE7D"/>
                </a:solidFill>
                <a:latin typeface="+mn-lt"/>
                <a:cs typeface="Arial"/>
              </a:rPr>
              <a:t>asta</a:t>
            </a:r>
            <a:r>
              <a:rPr sz="3600" b="1" spc="-254" dirty="0" smtClean="0">
                <a:solidFill>
                  <a:srgbClr val="E6AE7D"/>
                </a:solidFill>
                <a:latin typeface="+mn-lt"/>
                <a:cs typeface="Arial"/>
              </a:rPr>
              <a:t> </a:t>
            </a:r>
            <a:r>
              <a:rPr sz="3600" b="1" spc="65" dirty="0">
                <a:solidFill>
                  <a:srgbClr val="E6AE7D"/>
                </a:solidFill>
                <a:latin typeface="+mn-lt"/>
                <a:cs typeface="Arial"/>
              </a:rPr>
              <a:t>olduğumuzda</a:t>
            </a:r>
            <a:r>
              <a:rPr sz="3600" b="1" spc="-250" dirty="0">
                <a:solidFill>
                  <a:srgbClr val="E6AE7D"/>
                </a:solidFill>
                <a:latin typeface="+mn-lt"/>
                <a:cs typeface="Arial"/>
              </a:rPr>
              <a:t> </a:t>
            </a:r>
            <a:r>
              <a:rPr sz="3600" b="1" spc="55" dirty="0">
                <a:solidFill>
                  <a:srgbClr val="E6AE7D"/>
                </a:solidFill>
                <a:latin typeface="+mn-lt"/>
                <a:cs typeface="Arial"/>
              </a:rPr>
              <a:t>kullandığımız </a:t>
            </a:r>
            <a:r>
              <a:rPr sz="3600" b="1" spc="100" dirty="0">
                <a:solidFill>
                  <a:srgbClr val="E6AE7D"/>
                </a:solidFill>
                <a:latin typeface="+mn-lt"/>
                <a:cs typeface="Arial"/>
              </a:rPr>
              <a:t>ilaçları</a:t>
            </a:r>
            <a:r>
              <a:rPr sz="3600" b="1" spc="-300" dirty="0">
                <a:solidFill>
                  <a:srgbClr val="E6AE7D"/>
                </a:solidFill>
                <a:latin typeface="+mn-lt"/>
                <a:cs typeface="Arial"/>
              </a:rPr>
              <a:t> </a:t>
            </a:r>
            <a:r>
              <a:rPr sz="3600" b="1" spc="90" dirty="0">
                <a:solidFill>
                  <a:srgbClr val="E6AE7D"/>
                </a:solidFill>
                <a:latin typeface="+mn-lt"/>
                <a:cs typeface="Arial"/>
              </a:rPr>
              <a:t>yapar</a:t>
            </a:r>
            <a:r>
              <a:rPr sz="3600" b="1" spc="-295" dirty="0">
                <a:solidFill>
                  <a:srgbClr val="E6AE7D"/>
                </a:solidFill>
                <a:latin typeface="+mn-lt"/>
                <a:cs typeface="Arial"/>
              </a:rPr>
              <a:t> </a:t>
            </a:r>
            <a:r>
              <a:rPr sz="3600" b="1" spc="55" dirty="0" err="1">
                <a:solidFill>
                  <a:srgbClr val="E6AE7D"/>
                </a:solidFill>
                <a:latin typeface="+mn-lt"/>
                <a:cs typeface="Arial"/>
              </a:rPr>
              <a:t>ve</a:t>
            </a:r>
            <a:r>
              <a:rPr sz="3600" b="1" spc="-295" dirty="0">
                <a:solidFill>
                  <a:srgbClr val="E6AE7D"/>
                </a:solidFill>
                <a:latin typeface="+mn-lt"/>
                <a:cs typeface="Arial"/>
              </a:rPr>
              <a:t> </a:t>
            </a:r>
            <a:r>
              <a:rPr lang="tr-TR" sz="3600" b="1" spc="-295" dirty="0" smtClean="0">
                <a:solidFill>
                  <a:srgbClr val="E6AE7D"/>
                </a:solidFill>
                <a:latin typeface="+mn-lt"/>
                <a:cs typeface="Arial"/>
              </a:rPr>
              <a:t>eczanede </a:t>
            </a:r>
            <a:r>
              <a:rPr sz="3600" b="1" spc="60" dirty="0" err="1" smtClean="0">
                <a:solidFill>
                  <a:srgbClr val="E6AE7D"/>
                </a:solidFill>
                <a:latin typeface="+mn-lt"/>
                <a:cs typeface="Arial"/>
              </a:rPr>
              <a:t>satar</a:t>
            </a:r>
            <a:r>
              <a:rPr lang="tr-TR" sz="3600" b="1" spc="60" dirty="0" err="1" smtClean="0">
                <a:solidFill>
                  <a:srgbClr val="E6AE7D"/>
                </a:solidFill>
                <a:latin typeface="+mn-lt"/>
                <a:cs typeface="Arial"/>
              </a:rPr>
              <a:t>ım</a:t>
            </a:r>
            <a:r>
              <a:rPr sz="3600" b="1" spc="60" dirty="0" smtClean="0">
                <a:solidFill>
                  <a:srgbClr val="E6AE7D"/>
                </a:solidFill>
                <a:latin typeface="+mn-lt"/>
                <a:cs typeface="Arial"/>
              </a:rPr>
              <a:t>.</a:t>
            </a:r>
            <a:endParaRPr sz="3600" b="1" spc="60" dirty="0">
              <a:solidFill>
                <a:srgbClr val="E6AE7D"/>
              </a:solidFill>
              <a:latin typeface="+mn-lt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735"/>
              </a:spcBef>
            </a:pPr>
            <a:r>
              <a:rPr lang="tr-TR" sz="3600" b="1" dirty="0" smtClean="0">
                <a:solidFill>
                  <a:srgbClr val="E6AE7D"/>
                </a:solidFill>
                <a:latin typeface="+mn-lt"/>
                <a:cs typeface="Arial"/>
              </a:rPr>
              <a:t>Benim m</a:t>
            </a:r>
            <a:r>
              <a:rPr sz="3600" b="1" dirty="0" err="1" smtClean="0">
                <a:solidFill>
                  <a:srgbClr val="E6AE7D"/>
                </a:solidFill>
                <a:latin typeface="+mn-lt"/>
                <a:cs typeface="Arial"/>
              </a:rPr>
              <a:t>esleği</a:t>
            </a:r>
            <a:r>
              <a:rPr lang="tr-TR" sz="3600" b="1" dirty="0" smtClean="0">
                <a:solidFill>
                  <a:srgbClr val="E6AE7D"/>
                </a:solidFill>
                <a:latin typeface="+mn-lt"/>
                <a:cs typeface="Arial"/>
              </a:rPr>
              <a:t>m</a:t>
            </a:r>
            <a:r>
              <a:rPr sz="3600" b="1" spc="-120" dirty="0" smtClean="0">
                <a:solidFill>
                  <a:srgbClr val="E6AE7D"/>
                </a:solidFill>
                <a:latin typeface="+mn-lt"/>
                <a:cs typeface="Arial"/>
              </a:rPr>
              <a:t> </a:t>
            </a:r>
            <a:r>
              <a:rPr lang="tr-TR" sz="3600" b="1" spc="-10" dirty="0">
                <a:solidFill>
                  <a:srgbClr val="E6AE7D"/>
                </a:solidFill>
                <a:latin typeface="+mn-lt"/>
                <a:cs typeface="Arial"/>
              </a:rPr>
              <a:t>n</a:t>
            </a:r>
            <a:r>
              <a:rPr sz="3600" b="1" spc="-10" dirty="0" err="1" smtClean="0">
                <a:solidFill>
                  <a:srgbClr val="E6AE7D"/>
                </a:solidFill>
                <a:latin typeface="+mn-lt"/>
                <a:cs typeface="Arial"/>
              </a:rPr>
              <a:t>edir</a:t>
            </a:r>
            <a:r>
              <a:rPr sz="3600" b="1" spc="-10" dirty="0">
                <a:solidFill>
                  <a:srgbClr val="E6AE7D"/>
                </a:solidFill>
                <a:latin typeface="+mn-lt"/>
                <a:cs typeface="Arial"/>
              </a:rPr>
              <a:t>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</TotalTime>
  <Words>565</Words>
  <Application>Microsoft Office PowerPoint</Application>
  <PresentationFormat>Özel</PresentationFormat>
  <Paragraphs>51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Office Theme</vt:lpstr>
      <vt:lpstr>HANGİ MESLEK?</vt:lpstr>
      <vt:lpstr>MESLEK NEDİR?</vt:lpstr>
      <vt:lpstr>Ben, okulda çalışıyorum ve öğrencilerim var. Öğrencilere ders anlatır onlarla etkinlikler yaparım. Benim mesleğim nedir?</vt:lpstr>
      <vt:lpstr>Ben, restoranda çalışıyorum. Lezzetli yemekler yaparım. Benim yaptığım lezzetli yemekleri afiyetle yiyebilirsiniz.  Benim mesleğim nedir?</vt:lpstr>
      <vt:lpstr>Ben, uçak, helikopter gibi hava taşıtlarını kullanırım. Dünyayı dolaşarak yolcuları taşır, ulaşımımızı sağlarım Benim mesleğim nedir?</vt:lpstr>
      <vt:lpstr>Ben, yangınlar ile mücadele ederim. İhtiyaç duyulduğunda evde mahsur kalan insanları; ağaçta mahsur kalan bir kediyi de kurtarmaya giderim. Benim mesleğim nedir?</vt:lpstr>
      <vt:lpstr>Ben, şehrin düzenini ve güvenliğini sağlamakla görevliyim. Suçluları yakalar, insanları korurum. Benim mesleğim nedir?</vt:lpstr>
      <vt:lpstr>Ben, taze taze meyve ve sebzeler satarım. Benim mesleğim nedir?</vt:lpstr>
      <vt:lpstr>Ben, hasta olduğumuzda kullandığımız ilaçları yapar ve eczanede satarım. Benim mesleğim nedir?</vt:lpstr>
      <vt:lpstr>PowerPoint Sunusu</vt:lpstr>
      <vt:lpstr>Ben, otomobil, ev, yol, makine ve köprü yaparım. Güvenlik için çalışırken başıma baret denilen şapkayı takarım. Benim mesleğim nedir?</vt:lpstr>
      <vt:lpstr>Ben, bir sanatçıyım. Fırça ve boyaları kullanarak çeşit çeşit resimler yaparım. Benim mesleğim nedir?</vt:lpstr>
      <vt:lpstr>Ben, uzaya gönderilen araçları kullanır, uzaydaki gök cisimlerini incelerim. Benim mesleğim nedir?</vt:lpstr>
      <vt:lpstr>Ben, çeşit çeşit kumaşlardan kıyafetler diker, sökülmüş yada yırtılmış kumaşları tamir edebilirim. Benim mesleğim nedir?</vt:lpstr>
      <vt:lpstr>Ben, otobüs ve taksi kullanarak sizin seyahat etmemizi sağlarım. Benim mesleğim nedir?</vt:lpstr>
      <vt:lpstr>Ben, tarla ve bahçelerde meyve, sebze, tahıl yetiştiririm. Hayvancılıkla uğraşarak insanların yiyecek ihtiyaçlarını karşılarım. Benim mesleğim nedir?</vt:lpstr>
      <vt:lpstr>Ben, evdeki eşyaları, makineleri, arabaları, bozulan aletleri tamir edebilirim. Benim mesleğim nedir?</vt:lpstr>
      <vt:lpstr>Ben yasaları bilirim ve mahkemelerde adaleti sağlarım. Benim mesleğim nedir?</vt:lpstr>
      <vt:lpstr>Ben, bilgili ve meraklıyım. Araştırmayı çok severim. İnsanlara yarar sağlayacak araştırmalar, incelemeler ve deneyler yaparım. Benim mesleğim nedir?</vt:lpstr>
      <vt:lpstr>Ben çöp kutularındaki çöpleri toplar, caddelerin ve sokakların temiz olmasını sağlarım. Benim mesleğim nedir?</vt:lpstr>
      <vt:lpstr>Ben, insanların saçlarını ve sakallarını keser ve onlara şekil veririm. Benim mesleğim nedir?</vt:lpstr>
      <vt:lpstr>Ben, hayvanların sağlık durumları ile ilgilenirim. Onları tedavi eder onların aşısını yaparım. Benim mesleğim nedir?</vt:lpstr>
      <vt:lpstr>Ben, insanların ağız ve diş sağlığı ile ilgilenirim. Diş sağlığı konusunda bilgiler verir, hastalanan dişleri tedavi ederim. Benim mesleğim nedir?</vt:lpstr>
      <vt:lpstr>Ben, bilgisayarımla işler yaparak, tasarlayarak pek çok aracın çalışmasını sağlarım. Ayrıca bilgisayar oyunları yapabilir, şirketlerin yada kişisel bilgisayarların güvenliğini sağlayabilirim. Benim mesleğim nedir?</vt:lpstr>
      <vt:lpstr>Ben, evlerin duvarlarını, kapılarını boyar tertemiz ve pırıl pırıl hale getiririm.  Benim mesleğim nedir?</vt:lpstr>
      <vt:lpstr>Ben, verdiğiniz siparişlerinizi, posta ve mektuplarınızı, bazı yük ve eşyaları güvenli bir şekilde sahiplerine ulaştırırım. Bazen motorsiklet bazen araba kullanırım.  Benim mesleğim nedir?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 yakın çekim resim nedir tahm et</dc:title>
  <dc:creator>Ayse Aslanbas</dc:creator>
  <cp:keywords>DAFuFF-sMhk,BAD42h6jkTg</cp:keywords>
  <cp:lastModifiedBy>Asus</cp:lastModifiedBy>
  <cp:revision>20</cp:revision>
  <cp:lastPrinted>2024-09-04T10:35:07Z</cp:lastPrinted>
  <dcterms:created xsi:type="dcterms:W3CDTF">2024-09-04T08:51:03Z</dcterms:created>
  <dcterms:modified xsi:type="dcterms:W3CDTF">2025-09-09T11:58:30Z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2023-09-11T00:00:00Z</vt:filetime>
  </property>
  <property fmtid="{D5CDD505-2E9C-101B-9397-08002B2CF9AE}" pid="3" name="Creator">
    <vt:lpwstr>Canva</vt:lpwstr>
  </property>
  <property fmtid="{D5CDD505-2E9C-101B-9397-08002B2CF9AE}" pid="4" name="LastSaved">
    <vt:filetime>2024-09-04T00:00:00Z</vt:filetime>
  </property>
  <property fmtid="{D5CDD505-2E9C-101B-9397-08002B2CF9AE}" pid="5" name="Producer">
    <vt:lpwstr>Canva</vt:lpwstr>
  </property>
</Properties>
</file>